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6"/>
  </p:notesMasterIdLst>
  <p:sldIdLst>
    <p:sldId id="9331" r:id="rId2"/>
    <p:sldId id="9355" r:id="rId3"/>
    <p:sldId id="270" r:id="rId4"/>
    <p:sldId id="271" r:id="rId5"/>
    <p:sldId id="9356" r:id="rId6"/>
    <p:sldId id="272" r:id="rId7"/>
    <p:sldId id="274" r:id="rId8"/>
    <p:sldId id="281" r:id="rId9"/>
    <p:sldId id="282" r:id="rId10"/>
    <p:sldId id="283" r:id="rId11"/>
    <p:sldId id="9357" r:id="rId12"/>
    <p:sldId id="9358" r:id="rId13"/>
    <p:sldId id="9250" r:id="rId14"/>
    <p:sldId id="9332" r:id="rId15"/>
    <p:sldId id="9359" r:id="rId16"/>
    <p:sldId id="9360" r:id="rId17"/>
    <p:sldId id="9363" r:id="rId18"/>
    <p:sldId id="9364" r:id="rId19"/>
    <p:sldId id="9365" r:id="rId20"/>
    <p:sldId id="9361" r:id="rId21"/>
    <p:sldId id="9362" r:id="rId22"/>
    <p:sldId id="9333" r:id="rId23"/>
    <p:sldId id="9334" r:id="rId24"/>
    <p:sldId id="9335" r:id="rId25"/>
    <p:sldId id="9328" r:id="rId26"/>
    <p:sldId id="9336" r:id="rId27"/>
    <p:sldId id="9337" r:id="rId28"/>
    <p:sldId id="9338" r:id="rId29"/>
    <p:sldId id="9339" r:id="rId30"/>
    <p:sldId id="9340" r:id="rId31"/>
    <p:sldId id="9368" r:id="rId32"/>
    <p:sldId id="9341" r:id="rId33"/>
    <p:sldId id="9342" r:id="rId34"/>
    <p:sldId id="9343" r:id="rId35"/>
    <p:sldId id="9344" r:id="rId36"/>
    <p:sldId id="9345" r:id="rId37"/>
    <p:sldId id="9346" r:id="rId38"/>
    <p:sldId id="9347" r:id="rId39"/>
    <p:sldId id="9366" r:id="rId40"/>
    <p:sldId id="9367" r:id="rId41"/>
    <p:sldId id="9348" r:id="rId42"/>
    <p:sldId id="9369" r:id="rId43"/>
    <p:sldId id="9370" r:id="rId44"/>
    <p:sldId id="9371" r:id="rId45"/>
    <p:sldId id="9349" r:id="rId46"/>
    <p:sldId id="9326" r:id="rId47"/>
    <p:sldId id="9350" r:id="rId48"/>
    <p:sldId id="9351" r:id="rId49"/>
    <p:sldId id="9352" r:id="rId50"/>
    <p:sldId id="9327" r:id="rId51"/>
    <p:sldId id="9324" r:id="rId52"/>
    <p:sldId id="9325" r:id="rId53"/>
    <p:sldId id="9353" r:id="rId54"/>
    <p:sldId id="9354" r:id="rId5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59" d="100"/>
          <a:sy n="59" d="100"/>
        </p:scale>
        <p:origin x="924" y="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CD4E5F-4651-4695-84C5-7FCC9E2CAF8B}" type="datetimeFigureOut">
              <a:rPr lang="zh-CN" altLang="en-US" smtClean="0"/>
              <a:t>2025/3/29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37EAA0-302C-4199-8690-71B506D4FE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93928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5C6E53-2EEC-27D3-92BD-F607EF6EE6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FD267AFC-15E5-E7E0-363A-C47E4A2653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62EC4328-EDC1-2048-B047-D95C549347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952BD90-7D1E-525C-E836-2BB1756B169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C9A09D8-0980-46EA-A39A-1EB33967A0D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825915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9A09D8-0980-46EA-A39A-1EB33967A0D5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32536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C9A09D8-0980-46EA-A39A-1EB33967A0D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332536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0AF6DD-051E-413B-8808-23D5AB3BD9E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377196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C9A09D8-0980-46EA-A39A-1EB33967A0D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799183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026934-51E2-B2C5-193E-06ECD4C5DE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AD6F59FF-43CE-BB6A-204C-40A6F5AB63C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F203768E-BEF0-8E80-518A-2770D71243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You</a:t>
            </a:r>
            <a:r>
              <a:rPr kumimoji="1" lang="zh-CN" altLang="en-US" dirty="0"/>
              <a:t> </a:t>
            </a:r>
            <a:r>
              <a:rPr kumimoji="1" lang="en-US" altLang="zh-CN" dirty="0"/>
              <a:t>can</a:t>
            </a:r>
            <a:r>
              <a:rPr kumimoji="1" lang="zh-CN" altLang="en-US" dirty="0"/>
              <a:t> </a:t>
            </a:r>
            <a:r>
              <a:rPr kumimoji="1" lang="en-US" altLang="zh-CN" dirty="0"/>
              <a:t>find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code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this</a:t>
            </a:r>
            <a:r>
              <a:rPr kumimoji="1" lang="zh-CN" altLang="en-US" dirty="0"/>
              <a:t> </a:t>
            </a:r>
            <a:r>
              <a:rPr kumimoji="1" lang="en-US" altLang="zh-CN" dirty="0"/>
              <a:t>paper</a:t>
            </a:r>
            <a:r>
              <a:rPr kumimoji="1" lang="zh-CN" altLang="en-US" dirty="0"/>
              <a:t> </a:t>
            </a:r>
            <a:r>
              <a:rPr kumimoji="1" lang="en-US" altLang="zh-CN" dirty="0"/>
              <a:t>at</a:t>
            </a:r>
            <a:r>
              <a:rPr kumimoji="1" lang="zh-CN" altLang="en-US" dirty="0"/>
              <a:t> </a:t>
            </a:r>
            <a:r>
              <a:rPr kumimoji="1" lang="en-US" altLang="zh-CN" dirty="0"/>
              <a:t>this</a:t>
            </a:r>
            <a:r>
              <a:rPr kumimoji="1" lang="zh-CN" altLang="en-US" dirty="0"/>
              <a:t> </a:t>
            </a:r>
            <a:r>
              <a:rPr kumimoji="1" lang="en-US" altLang="zh-CN" dirty="0"/>
              <a:t>link.</a:t>
            </a:r>
            <a:r>
              <a:rPr kumimoji="1" lang="zh-CN" altLang="en-US" baseline="0" dirty="0"/>
              <a:t> </a:t>
            </a:r>
            <a:r>
              <a:rPr kumimoji="1" lang="en-US" altLang="zh-CN" baseline="0" dirty="0"/>
              <a:t>That‘s</a:t>
            </a:r>
            <a:r>
              <a:rPr kumimoji="1" lang="zh-CN" altLang="en-US" baseline="0" dirty="0"/>
              <a:t> </a:t>
            </a:r>
            <a:r>
              <a:rPr kumimoji="1" lang="en-US" altLang="zh-CN" baseline="0" dirty="0"/>
              <a:t>all.</a:t>
            </a:r>
            <a:r>
              <a:rPr kumimoji="1" lang="zh-CN" altLang="en-US" baseline="0" dirty="0"/>
              <a:t> </a:t>
            </a:r>
            <a:r>
              <a:rPr kumimoji="1" lang="en-US" altLang="zh-CN" baseline="0" dirty="0"/>
              <a:t>Thanks</a:t>
            </a:r>
            <a:r>
              <a:rPr kumimoji="1" lang="zh-CN" altLang="en-US" baseline="0" dirty="0"/>
              <a:t> </a:t>
            </a:r>
            <a:r>
              <a:rPr kumimoji="1" lang="en-US" altLang="zh-CN" baseline="0" dirty="0"/>
              <a:t>for</a:t>
            </a:r>
            <a:r>
              <a:rPr kumimoji="1" lang="zh-CN" altLang="en-US" baseline="0" dirty="0"/>
              <a:t> </a:t>
            </a:r>
            <a:r>
              <a:rPr kumimoji="1" lang="en-US" altLang="zh-CN" baseline="0" dirty="0"/>
              <a:t>listening.</a:t>
            </a:r>
            <a:endParaRPr kumimoji="1" lang="zh-CN" altLang="en-US" dirty="0"/>
          </a:p>
        </p:txBody>
      </p:sp>
      <p:sp>
        <p:nvSpPr>
          <p:cNvPr id="4" name="幻灯片编号占位符 3">
            <a:extLst>
              <a:ext uri="{FF2B5EF4-FFF2-40B4-BE49-F238E27FC236}">
                <a16:creationId xmlns:a16="http://schemas.microsoft.com/office/drawing/2014/main" id="{CF0E061D-8F63-3A97-37AA-961DBCC4D7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C9A09D8-0980-46EA-A39A-1EB33967A0D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76519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hidden">
          <a:xfrm>
            <a:off x="0" y="0"/>
            <a:ext cx="4673600" cy="6858000"/>
          </a:xfrm>
          <a:prstGeom prst="rect">
            <a:avLst/>
          </a:prstGeom>
          <a:gradFill rotWithShape="0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zh-CN" sz="2400">
              <a:solidFill>
                <a:srgbClr val="000000"/>
              </a:solidFill>
              <a:latin typeface="Times New Roman" pitchFamily="18" charset="0"/>
              <a:ea typeface="宋体" charset="-122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422400" y="1066801"/>
            <a:ext cx="677333" cy="633413"/>
          </a:xfrm>
          <a:prstGeom prst="rect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zh-CN" sz="2400">
              <a:solidFill>
                <a:srgbClr val="000000"/>
              </a:solidFill>
              <a:latin typeface="Times New Roman" pitchFamily="18" charset="0"/>
              <a:ea typeface="宋体" charset="-122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" y="1066801"/>
            <a:ext cx="776817" cy="633413"/>
          </a:xfrm>
          <a:prstGeom prst="rect">
            <a:avLst/>
          </a:prstGeom>
          <a:solidFill>
            <a:srgbClr val="0000A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zh-CN" sz="2400">
              <a:solidFill>
                <a:srgbClr val="000000"/>
              </a:solidFill>
              <a:latin typeface="Times New Roman" pitchFamily="18" charset="0"/>
              <a:ea typeface="宋体" charset="-122"/>
            </a:endParaRPr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hidden">
          <a:xfrm>
            <a:off x="0" y="1676400"/>
            <a:ext cx="12192000" cy="2533650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zh-CN" sz="2400">
              <a:solidFill>
                <a:srgbClr val="000000"/>
              </a:solidFill>
              <a:latin typeface="Times New Roman" pitchFamily="18" charset="0"/>
              <a:ea typeface="宋体" charset="-122"/>
            </a:endParaRPr>
          </a:p>
        </p:txBody>
      </p:sp>
      <p:sp>
        <p:nvSpPr>
          <p:cNvPr id="8" name="Rectangle 12"/>
          <p:cNvSpPr>
            <a:spLocks noChangeArrowheads="1"/>
          </p:cNvSpPr>
          <p:nvPr/>
        </p:nvSpPr>
        <p:spPr bwMode="auto">
          <a:xfrm>
            <a:off x="2032000" y="1066801"/>
            <a:ext cx="677333" cy="633413"/>
          </a:xfrm>
          <a:prstGeom prst="rect">
            <a:avLst/>
          </a:prstGeom>
          <a:solidFill>
            <a:srgbClr val="D8D8E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zh-CN" sz="2400">
              <a:solidFill>
                <a:srgbClr val="000000"/>
              </a:solidFill>
              <a:latin typeface="Times New Roman" pitchFamily="18" charset="0"/>
              <a:ea typeface="宋体" charset="-122"/>
            </a:endParaRPr>
          </a:p>
        </p:txBody>
      </p:sp>
      <p:sp>
        <p:nvSpPr>
          <p:cNvPr id="9" name="Rectangle 13"/>
          <p:cNvSpPr>
            <a:spLocks noChangeArrowheads="1"/>
          </p:cNvSpPr>
          <p:nvPr/>
        </p:nvSpPr>
        <p:spPr bwMode="auto">
          <a:xfrm>
            <a:off x="2675467" y="1066801"/>
            <a:ext cx="677333" cy="633413"/>
          </a:xfrm>
          <a:prstGeom prst="rect">
            <a:avLst/>
          </a:prstGeom>
          <a:solidFill>
            <a:srgbClr val="E5E5F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zh-CN" sz="2400">
              <a:solidFill>
                <a:srgbClr val="000000"/>
              </a:solidFill>
              <a:latin typeface="Times New Roman" pitchFamily="18" charset="0"/>
              <a:ea typeface="宋体" charset="-122"/>
            </a:endParaRPr>
          </a:p>
        </p:txBody>
      </p:sp>
      <p:sp>
        <p:nvSpPr>
          <p:cNvPr id="10" name="Rectangle 15"/>
          <p:cNvSpPr>
            <a:spLocks noChangeArrowheads="1"/>
          </p:cNvSpPr>
          <p:nvPr/>
        </p:nvSpPr>
        <p:spPr bwMode="auto">
          <a:xfrm>
            <a:off x="3352800" y="1066801"/>
            <a:ext cx="677333" cy="633413"/>
          </a:xfrm>
          <a:prstGeom prst="rect">
            <a:avLst/>
          </a:prstGeom>
          <a:solidFill>
            <a:srgbClr val="F1F1F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zh-CN" sz="2400">
              <a:solidFill>
                <a:srgbClr val="000000"/>
              </a:solidFill>
              <a:latin typeface="Times New Roman" pitchFamily="18" charset="0"/>
              <a:ea typeface="宋体" charset="-122"/>
            </a:endParaRPr>
          </a:p>
        </p:txBody>
      </p:sp>
      <p:sp>
        <p:nvSpPr>
          <p:cNvPr id="11" name="Rectangle 16"/>
          <p:cNvSpPr>
            <a:spLocks noChangeArrowheads="1"/>
          </p:cNvSpPr>
          <p:nvPr/>
        </p:nvSpPr>
        <p:spPr bwMode="auto">
          <a:xfrm>
            <a:off x="3962400" y="1066801"/>
            <a:ext cx="677333" cy="633413"/>
          </a:xfrm>
          <a:prstGeom prst="rect">
            <a:avLst/>
          </a:prstGeom>
          <a:solidFill>
            <a:srgbClr val="F9F9F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zh-CN" sz="2400">
              <a:solidFill>
                <a:srgbClr val="000000"/>
              </a:solidFill>
              <a:latin typeface="Times New Roman" pitchFamily="18" charset="0"/>
              <a:ea typeface="宋体" charset="-122"/>
            </a:endParaRPr>
          </a:p>
        </p:txBody>
      </p:sp>
      <p:sp>
        <p:nvSpPr>
          <p:cNvPr id="12" name="Rectangle 14"/>
          <p:cNvSpPr>
            <a:spLocks noChangeArrowheads="1"/>
          </p:cNvSpPr>
          <p:nvPr/>
        </p:nvSpPr>
        <p:spPr bwMode="auto">
          <a:xfrm>
            <a:off x="745067" y="1066801"/>
            <a:ext cx="677333" cy="633413"/>
          </a:xfrm>
          <a:prstGeom prst="rect">
            <a:avLst/>
          </a:prstGeom>
          <a:solidFill>
            <a:srgbClr val="9999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zh-CN" sz="2400">
              <a:solidFill>
                <a:srgbClr val="000000"/>
              </a:solidFill>
              <a:latin typeface="Times New Roman" pitchFamily="18" charset="0"/>
              <a:ea typeface="宋体" charset="-122"/>
            </a:endParaRPr>
          </a:p>
        </p:txBody>
      </p:sp>
      <p:pic>
        <p:nvPicPr>
          <p:cNvPr id="13" name="Picture 18" descr="일반3"/>
          <p:cNvPicPr>
            <a:picLocks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845" r="14537" b="15543"/>
          <a:stretch>
            <a:fillRect/>
          </a:stretch>
        </p:blipFill>
        <p:spPr bwMode="auto">
          <a:xfrm>
            <a:off x="0" y="1676400"/>
            <a:ext cx="12192000" cy="259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9" descr="일반3"/>
          <p:cNvPicPr>
            <a:picLocks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845" r="93590" b="40138"/>
          <a:stretch>
            <a:fillRect/>
          </a:stretch>
        </p:blipFill>
        <p:spPr bwMode="auto">
          <a:xfrm>
            <a:off x="0" y="1071564"/>
            <a:ext cx="711200" cy="604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Freeform 11"/>
          <p:cNvSpPr>
            <a:spLocks noEditPoints="1"/>
          </p:cNvSpPr>
          <p:nvPr/>
        </p:nvSpPr>
        <p:spPr bwMode="auto">
          <a:xfrm rot="20665371">
            <a:off x="-922867" y="1914526"/>
            <a:ext cx="2601384" cy="2047875"/>
          </a:xfrm>
          <a:custGeom>
            <a:avLst/>
            <a:gdLst>
              <a:gd name="T0" fmla="*/ 2147483647 w 6223"/>
              <a:gd name="T1" fmla="*/ 2147483647 h 6203"/>
              <a:gd name="T2" fmla="*/ 2147483647 w 6223"/>
              <a:gd name="T3" fmla="*/ 2147483647 h 6203"/>
              <a:gd name="T4" fmla="*/ 2147483647 w 6223"/>
              <a:gd name="T5" fmla="*/ 2147483647 h 6203"/>
              <a:gd name="T6" fmla="*/ 2147483647 w 6223"/>
              <a:gd name="T7" fmla="*/ 2147483647 h 6203"/>
              <a:gd name="T8" fmla="*/ 2147483647 w 6223"/>
              <a:gd name="T9" fmla="*/ 2147483647 h 6203"/>
              <a:gd name="T10" fmla="*/ 2147483647 w 6223"/>
              <a:gd name="T11" fmla="*/ 2147483647 h 6203"/>
              <a:gd name="T12" fmla="*/ 2147483647 w 6223"/>
              <a:gd name="T13" fmla="*/ 2147483647 h 6203"/>
              <a:gd name="T14" fmla="*/ 2147483647 w 6223"/>
              <a:gd name="T15" fmla="*/ 2147483647 h 6203"/>
              <a:gd name="T16" fmla="*/ 2147483647 w 6223"/>
              <a:gd name="T17" fmla="*/ 2147483647 h 6203"/>
              <a:gd name="T18" fmla="*/ 2147483647 w 6223"/>
              <a:gd name="T19" fmla="*/ 2147483647 h 6203"/>
              <a:gd name="T20" fmla="*/ 2147483647 w 6223"/>
              <a:gd name="T21" fmla="*/ 2147483647 h 6203"/>
              <a:gd name="T22" fmla="*/ 2147483647 w 6223"/>
              <a:gd name="T23" fmla="*/ 2147483647 h 6203"/>
              <a:gd name="T24" fmla="*/ 2147483647 w 6223"/>
              <a:gd name="T25" fmla="*/ 2147483647 h 6203"/>
              <a:gd name="T26" fmla="*/ 2147483647 w 6223"/>
              <a:gd name="T27" fmla="*/ 2147483647 h 6203"/>
              <a:gd name="T28" fmla="*/ 2147483647 w 6223"/>
              <a:gd name="T29" fmla="*/ 2147483647 h 6203"/>
              <a:gd name="T30" fmla="*/ 2147483647 w 6223"/>
              <a:gd name="T31" fmla="*/ 2147483647 h 6203"/>
              <a:gd name="T32" fmla="*/ 2147483647 w 6223"/>
              <a:gd name="T33" fmla="*/ 2147483647 h 6203"/>
              <a:gd name="T34" fmla="*/ 2147483647 w 6223"/>
              <a:gd name="T35" fmla="*/ 2147483647 h 6203"/>
              <a:gd name="T36" fmla="*/ 2147483647 w 6223"/>
              <a:gd name="T37" fmla="*/ 2147483647 h 6203"/>
              <a:gd name="T38" fmla="*/ 2147483647 w 6223"/>
              <a:gd name="T39" fmla="*/ 2147483647 h 6203"/>
              <a:gd name="T40" fmla="*/ 2147483647 w 6223"/>
              <a:gd name="T41" fmla="*/ 2147483647 h 6203"/>
              <a:gd name="T42" fmla="*/ 2147483647 w 6223"/>
              <a:gd name="T43" fmla="*/ 2147483647 h 6203"/>
              <a:gd name="T44" fmla="*/ 2147483647 w 6223"/>
              <a:gd name="T45" fmla="*/ 2147483647 h 6203"/>
              <a:gd name="T46" fmla="*/ 2147483647 w 6223"/>
              <a:gd name="T47" fmla="*/ 2147483647 h 6203"/>
              <a:gd name="T48" fmla="*/ 2147483647 w 6223"/>
              <a:gd name="T49" fmla="*/ 2147483647 h 6203"/>
              <a:gd name="T50" fmla="*/ 2147483647 w 6223"/>
              <a:gd name="T51" fmla="*/ 2147483647 h 6203"/>
              <a:gd name="T52" fmla="*/ 2147483647 w 6223"/>
              <a:gd name="T53" fmla="*/ 2147483647 h 6203"/>
              <a:gd name="T54" fmla="*/ 2147483647 w 6223"/>
              <a:gd name="T55" fmla="*/ 2147483647 h 6203"/>
              <a:gd name="T56" fmla="*/ 2147483647 w 6223"/>
              <a:gd name="T57" fmla="*/ 2147483647 h 6203"/>
              <a:gd name="T58" fmla="*/ 2147483647 w 6223"/>
              <a:gd name="T59" fmla="*/ 2147483647 h 6203"/>
              <a:gd name="T60" fmla="*/ 2147483647 w 6223"/>
              <a:gd name="T61" fmla="*/ 2147483647 h 6203"/>
              <a:gd name="T62" fmla="*/ 2147483647 w 6223"/>
              <a:gd name="T63" fmla="*/ 2147483647 h 6203"/>
              <a:gd name="T64" fmla="*/ 2147483647 w 6223"/>
              <a:gd name="T65" fmla="*/ 2147483647 h 6203"/>
              <a:gd name="T66" fmla="*/ 2147483647 w 6223"/>
              <a:gd name="T67" fmla="*/ 2147483647 h 6203"/>
              <a:gd name="T68" fmla="*/ 2147483647 w 6223"/>
              <a:gd name="T69" fmla="*/ 2147483647 h 6203"/>
              <a:gd name="T70" fmla="*/ 2147483647 w 6223"/>
              <a:gd name="T71" fmla="*/ 2147483647 h 6203"/>
              <a:gd name="T72" fmla="*/ 2147483647 w 6223"/>
              <a:gd name="T73" fmla="*/ 2147483647 h 6203"/>
              <a:gd name="T74" fmla="*/ 2147483647 w 6223"/>
              <a:gd name="T75" fmla="*/ 2147483647 h 6203"/>
              <a:gd name="T76" fmla="*/ 2147483647 w 6223"/>
              <a:gd name="T77" fmla="*/ 2147483647 h 6203"/>
              <a:gd name="T78" fmla="*/ 2147483647 w 6223"/>
              <a:gd name="T79" fmla="*/ 2147483647 h 6203"/>
              <a:gd name="T80" fmla="*/ 2147483647 w 6223"/>
              <a:gd name="T81" fmla="*/ 2147483647 h 6203"/>
              <a:gd name="T82" fmla="*/ 2147483647 w 6223"/>
              <a:gd name="T83" fmla="*/ 2147483647 h 6203"/>
              <a:gd name="T84" fmla="*/ 2147483647 w 6223"/>
              <a:gd name="T85" fmla="*/ 2147483647 h 6203"/>
              <a:gd name="T86" fmla="*/ 2147483647 w 6223"/>
              <a:gd name="T87" fmla="*/ 2147483647 h 6203"/>
              <a:gd name="T88" fmla="*/ 2147483647 w 6223"/>
              <a:gd name="T89" fmla="*/ 2147483647 h 6203"/>
              <a:gd name="T90" fmla="*/ 2147483647 w 6223"/>
              <a:gd name="T91" fmla="*/ 2147483647 h 6203"/>
              <a:gd name="T92" fmla="*/ 2147483647 w 6223"/>
              <a:gd name="T93" fmla="*/ 2147483647 h 6203"/>
              <a:gd name="T94" fmla="*/ 2147483647 w 6223"/>
              <a:gd name="T95" fmla="*/ 2147483647 h 6203"/>
              <a:gd name="T96" fmla="*/ 2147483647 w 6223"/>
              <a:gd name="T97" fmla="*/ 2147483647 h 6203"/>
              <a:gd name="T98" fmla="*/ 2147483647 w 6223"/>
              <a:gd name="T99" fmla="*/ 2147483647 h 6203"/>
              <a:gd name="T100" fmla="*/ 2147483647 w 6223"/>
              <a:gd name="T101" fmla="*/ 2147483647 h 6203"/>
              <a:gd name="T102" fmla="*/ 2147483647 w 6223"/>
              <a:gd name="T103" fmla="*/ 2147483647 h 6203"/>
              <a:gd name="T104" fmla="*/ 2147483647 w 6223"/>
              <a:gd name="T105" fmla="*/ 2147483647 h 6203"/>
              <a:gd name="T106" fmla="*/ 2147483647 w 6223"/>
              <a:gd name="T107" fmla="*/ 2147483647 h 6203"/>
              <a:gd name="T108" fmla="*/ 2147483647 w 6223"/>
              <a:gd name="T109" fmla="*/ 2147483647 h 6203"/>
              <a:gd name="T110" fmla="*/ 2147483647 w 6223"/>
              <a:gd name="T111" fmla="*/ 2147483647 h 6203"/>
              <a:gd name="T112" fmla="*/ 2147483647 w 6223"/>
              <a:gd name="T113" fmla="*/ 2147483647 h 6203"/>
              <a:gd name="T114" fmla="*/ 2147483647 w 6223"/>
              <a:gd name="T115" fmla="*/ 2147483647 h 6203"/>
              <a:gd name="T116" fmla="*/ 2147483647 w 6223"/>
              <a:gd name="T117" fmla="*/ 2147483647 h 6203"/>
              <a:gd name="T118" fmla="*/ 2147483647 w 6223"/>
              <a:gd name="T119" fmla="*/ 2147483647 h 6203"/>
              <a:gd name="T120" fmla="*/ 2147483647 w 6223"/>
              <a:gd name="T121" fmla="*/ 2147483647 h 6203"/>
              <a:gd name="T122" fmla="*/ 2147483647 w 6223"/>
              <a:gd name="T123" fmla="*/ 2147483647 h 6203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6223" h="6203">
                <a:moveTo>
                  <a:pt x="5192" y="792"/>
                </a:moveTo>
                <a:lnTo>
                  <a:pt x="5276" y="876"/>
                </a:lnTo>
                <a:lnTo>
                  <a:pt x="5360" y="960"/>
                </a:lnTo>
                <a:lnTo>
                  <a:pt x="5444" y="1056"/>
                </a:lnTo>
                <a:lnTo>
                  <a:pt x="5516" y="1140"/>
                </a:lnTo>
                <a:lnTo>
                  <a:pt x="5588" y="1236"/>
                </a:lnTo>
                <a:lnTo>
                  <a:pt x="5659" y="1320"/>
                </a:lnTo>
                <a:lnTo>
                  <a:pt x="5719" y="1416"/>
                </a:lnTo>
                <a:lnTo>
                  <a:pt x="5779" y="1512"/>
                </a:lnTo>
                <a:lnTo>
                  <a:pt x="5863" y="1656"/>
                </a:lnTo>
                <a:lnTo>
                  <a:pt x="5935" y="1800"/>
                </a:lnTo>
                <a:lnTo>
                  <a:pt x="6007" y="1968"/>
                </a:lnTo>
                <a:lnTo>
                  <a:pt x="6067" y="2124"/>
                </a:lnTo>
                <a:lnTo>
                  <a:pt x="6115" y="2292"/>
                </a:lnTo>
                <a:lnTo>
                  <a:pt x="6151" y="2472"/>
                </a:lnTo>
                <a:lnTo>
                  <a:pt x="6187" y="2640"/>
                </a:lnTo>
                <a:lnTo>
                  <a:pt x="6199" y="2820"/>
                </a:lnTo>
                <a:lnTo>
                  <a:pt x="6211" y="3000"/>
                </a:lnTo>
                <a:lnTo>
                  <a:pt x="6223" y="3167"/>
                </a:lnTo>
                <a:lnTo>
                  <a:pt x="6211" y="3347"/>
                </a:lnTo>
                <a:lnTo>
                  <a:pt x="6199" y="3527"/>
                </a:lnTo>
                <a:lnTo>
                  <a:pt x="6163" y="3695"/>
                </a:lnTo>
                <a:lnTo>
                  <a:pt x="6127" y="3863"/>
                </a:lnTo>
                <a:lnTo>
                  <a:pt x="6079" y="4031"/>
                </a:lnTo>
                <a:lnTo>
                  <a:pt x="6031" y="4187"/>
                </a:lnTo>
                <a:lnTo>
                  <a:pt x="5971" y="4319"/>
                </a:lnTo>
                <a:lnTo>
                  <a:pt x="5911" y="4451"/>
                </a:lnTo>
                <a:lnTo>
                  <a:pt x="5839" y="4583"/>
                </a:lnTo>
                <a:lnTo>
                  <a:pt x="5767" y="4715"/>
                </a:lnTo>
                <a:lnTo>
                  <a:pt x="5695" y="4835"/>
                </a:lnTo>
                <a:lnTo>
                  <a:pt x="5612" y="4967"/>
                </a:lnTo>
                <a:lnTo>
                  <a:pt x="5516" y="5087"/>
                </a:lnTo>
                <a:lnTo>
                  <a:pt x="5408" y="5207"/>
                </a:lnTo>
                <a:lnTo>
                  <a:pt x="5240" y="5375"/>
                </a:lnTo>
                <a:lnTo>
                  <a:pt x="5072" y="5531"/>
                </a:lnTo>
                <a:lnTo>
                  <a:pt x="4880" y="5675"/>
                </a:lnTo>
                <a:lnTo>
                  <a:pt x="4688" y="5795"/>
                </a:lnTo>
                <a:lnTo>
                  <a:pt x="4472" y="5903"/>
                </a:lnTo>
                <a:lnTo>
                  <a:pt x="4269" y="5987"/>
                </a:lnTo>
                <a:lnTo>
                  <a:pt x="4053" y="6059"/>
                </a:lnTo>
                <a:lnTo>
                  <a:pt x="3825" y="6119"/>
                </a:lnTo>
                <a:lnTo>
                  <a:pt x="3597" y="6167"/>
                </a:lnTo>
                <a:lnTo>
                  <a:pt x="3369" y="6191"/>
                </a:lnTo>
                <a:lnTo>
                  <a:pt x="3141" y="6203"/>
                </a:lnTo>
                <a:lnTo>
                  <a:pt x="2926" y="6203"/>
                </a:lnTo>
                <a:lnTo>
                  <a:pt x="2698" y="6179"/>
                </a:lnTo>
                <a:lnTo>
                  <a:pt x="2470" y="6143"/>
                </a:lnTo>
                <a:lnTo>
                  <a:pt x="2254" y="6095"/>
                </a:lnTo>
                <a:lnTo>
                  <a:pt x="2038" y="6023"/>
                </a:lnTo>
                <a:lnTo>
                  <a:pt x="1918" y="5975"/>
                </a:lnTo>
                <a:lnTo>
                  <a:pt x="1799" y="5927"/>
                </a:lnTo>
                <a:lnTo>
                  <a:pt x="1679" y="5867"/>
                </a:lnTo>
                <a:lnTo>
                  <a:pt x="1571" y="5807"/>
                </a:lnTo>
                <a:lnTo>
                  <a:pt x="1451" y="5735"/>
                </a:lnTo>
                <a:lnTo>
                  <a:pt x="1343" y="5663"/>
                </a:lnTo>
                <a:lnTo>
                  <a:pt x="1235" y="5579"/>
                </a:lnTo>
                <a:lnTo>
                  <a:pt x="1115" y="5495"/>
                </a:lnTo>
                <a:lnTo>
                  <a:pt x="1031" y="5423"/>
                </a:lnTo>
                <a:lnTo>
                  <a:pt x="935" y="5339"/>
                </a:lnTo>
                <a:lnTo>
                  <a:pt x="839" y="5243"/>
                </a:lnTo>
                <a:lnTo>
                  <a:pt x="755" y="5147"/>
                </a:lnTo>
                <a:lnTo>
                  <a:pt x="671" y="5051"/>
                </a:lnTo>
                <a:lnTo>
                  <a:pt x="600" y="4955"/>
                </a:lnTo>
                <a:lnTo>
                  <a:pt x="528" y="4859"/>
                </a:lnTo>
                <a:lnTo>
                  <a:pt x="468" y="4763"/>
                </a:lnTo>
                <a:lnTo>
                  <a:pt x="432" y="4679"/>
                </a:lnTo>
                <a:lnTo>
                  <a:pt x="384" y="4607"/>
                </a:lnTo>
                <a:lnTo>
                  <a:pt x="348" y="4535"/>
                </a:lnTo>
                <a:lnTo>
                  <a:pt x="312" y="4463"/>
                </a:lnTo>
                <a:lnTo>
                  <a:pt x="276" y="4379"/>
                </a:lnTo>
                <a:lnTo>
                  <a:pt x="240" y="4307"/>
                </a:lnTo>
                <a:lnTo>
                  <a:pt x="204" y="4235"/>
                </a:lnTo>
                <a:lnTo>
                  <a:pt x="180" y="4151"/>
                </a:lnTo>
                <a:lnTo>
                  <a:pt x="120" y="3959"/>
                </a:lnTo>
                <a:lnTo>
                  <a:pt x="72" y="3755"/>
                </a:lnTo>
                <a:lnTo>
                  <a:pt x="36" y="3563"/>
                </a:lnTo>
                <a:lnTo>
                  <a:pt x="12" y="3371"/>
                </a:lnTo>
                <a:lnTo>
                  <a:pt x="0" y="3179"/>
                </a:lnTo>
                <a:lnTo>
                  <a:pt x="0" y="2988"/>
                </a:lnTo>
                <a:lnTo>
                  <a:pt x="12" y="2796"/>
                </a:lnTo>
                <a:lnTo>
                  <a:pt x="36" y="2616"/>
                </a:lnTo>
                <a:lnTo>
                  <a:pt x="72" y="2424"/>
                </a:lnTo>
                <a:lnTo>
                  <a:pt x="120" y="2244"/>
                </a:lnTo>
                <a:lnTo>
                  <a:pt x="180" y="2064"/>
                </a:lnTo>
                <a:lnTo>
                  <a:pt x="252" y="1884"/>
                </a:lnTo>
                <a:lnTo>
                  <a:pt x="336" y="1704"/>
                </a:lnTo>
                <a:lnTo>
                  <a:pt x="432" y="1524"/>
                </a:lnTo>
                <a:lnTo>
                  <a:pt x="540" y="1356"/>
                </a:lnTo>
                <a:lnTo>
                  <a:pt x="659" y="1188"/>
                </a:lnTo>
                <a:lnTo>
                  <a:pt x="695" y="1128"/>
                </a:lnTo>
                <a:lnTo>
                  <a:pt x="743" y="1080"/>
                </a:lnTo>
                <a:lnTo>
                  <a:pt x="791" y="1020"/>
                </a:lnTo>
                <a:lnTo>
                  <a:pt x="839" y="972"/>
                </a:lnTo>
                <a:lnTo>
                  <a:pt x="887" y="924"/>
                </a:lnTo>
                <a:lnTo>
                  <a:pt x="947" y="864"/>
                </a:lnTo>
                <a:lnTo>
                  <a:pt x="995" y="816"/>
                </a:lnTo>
                <a:lnTo>
                  <a:pt x="1055" y="780"/>
                </a:lnTo>
                <a:lnTo>
                  <a:pt x="1211" y="636"/>
                </a:lnTo>
                <a:lnTo>
                  <a:pt x="1391" y="516"/>
                </a:lnTo>
                <a:lnTo>
                  <a:pt x="1571" y="408"/>
                </a:lnTo>
                <a:lnTo>
                  <a:pt x="1763" y="312"/>
                </a:lnTo>
                <a:lnTo>
                  <a:pt x="1966" y="216"/>
                </a:lnTo>
                <a:lnTo>
                  <a:pt x="2158" y="156"/>
                </a:lnTo>
                <a:lnTo>
                  <a:pt x="2362" y="96"/>
                </a:lnTo>
                <a:lnTo>
                  <a:pt x="2578" y="48"/>
                </a:lnTo>
                <a:lnTo>
                  <a:pt x="2782" y="24"/>
                </a:lnTo>
                <a:lnTo>
                  <a:pt x="2998" y="0"/>
                </a:lnTo>
                <a:lnTo>
                  <a:pt x="3201" y="0"/>
                </a:lnTo>
                <a:lnTo>
                  <a:pt x="3417" y="12"/>
                </a:lnTo>
                <a:lnTo>
                  <a:pt x="3621" y="48"/>
                </a:lnTo>
                <a:lnTo>
                  <a:pt x="3825" y="84"/>
                </a:lnTo>
                <a:lnTo>
                  <a:pt x="4029" y="144"/>
                </a:lnTo>
                <a:lnTo>
                  <a:pt x="4233" y="204"/>
                </a:lnTo>
                <a:lnTo>
                  <a:pt x="4293" y="240"/>
                </a:lnTo>
                <a:lnTo>
                  <a:pt x="4365" y="264"/>
                </a:lnTo>
                <a:lnTo>
                  <a:pt x="4436" y="300"/>
                </a:lnTo>
                <a:lnTo>
                  <a:pt x="4496" y="324"/>
                </a:lnTo>
                <a:lnTo>
                  <a:pt x="4568" y="360"/>
                </a:lnTo>
                <a:lnTo>
                  <a:pt x="4628" y="396"/>
                </a:lnTo>
                <a:lnTo>
                  <a:pt x="4700" y="432"/>
                </a:lnTo>
                <a:lnTo>
                  <a:pt x="4760" y="468"/>
                </a:lnTo>
                <a:lnTo>
                  <a:pt x="4796" y="492"/>
                </a:lnTo>
                <a:lnTo>
                  <a:pt x="4844" y="528"/>
                </a:lnTo>
                <a:lnTo>
                  <a:pt x="4880" y="552"/>
                </a:lnTo>
                <a:lnTo>
                  <a:pt x="4928" y="588"/>
                </a:lnTo>
                <a:lnTo>
                  <a:pt x="4940" y="588"/>
                </a:lnTo>
                <a:lnTo>
                  <a:pt x="4952" y="600"/>
                </a:lnTo>
                <a:lnTo>
                  <a:pt x="4964" y="612"/>
                </a:lnTo>
                <a:lnTo>
                  <a:pt x="4976" y="612"/>
                </a:lnTo>
                <a:lnTo>
                  <a:pt x="4988" y="624"/>
                </a:lnTo>
                <a:lnTo>
                  <a:pt x="5000" y="636"/>
                </a:lnTo>
                <a:lnTo>
                  <a:pt x="5012" y="648"/>
                </a:lnTo>
                <a:lnTo>
                  <a:pt x="5024" y="660"/>
                </a:lnTo>
                <a:lnTo>
                  <a:pt x="5036" y="672"/>
                </a:lnTo>
                <a:lnTo>
                  <a:pt x="5060" y="684"/>
                </a:lnTo>
                <a:lnTo>
                  <a:pt x="5072" y="696"/>
                </a:lnTo>
                <a:lnTo>
                  <a:pt x="5084" y="708"/>
                </a:lnTo>
                <a:lnTo>
                  <a:pt x="5120" y="732"/>
                </a:lnTo>
                <a:lnTo>
                  <a:pt x="5144" y="744"/>
                </a:lnTo>
                <a:lnTo>
                  <a:pt x="5168" y="768"/>
                </a:lnTo>
                <a:lnTo>
                  <a:pt x="5192" y="792"/>
                </a:lnTo>
                <a:close/>
                <a:moveTo>
                  <a:pt x="5108" y="876"/>
                </a:moveTo>
                <a:lnTo>
                  <a:pt x="5060" y="840"/>
                </a:lnTo>
                <a:lnTo>
                  <a:pt x="5012" y="792"/>
                </a:lnTo>
                <a:lnTo>
                  <a:pt x="4964" y="756"/>
                </a:lnTo>
                <a:lnTo>
                  <a:pt x="4904" y="720"/>
                </a:lnTo>
                <a:lnTo>
                  <a:pt x="4856" y="684"/>
                </a:lnTo>
                <a:lnTo>
                  <a:pt x="4808" y="648"/>
                </a:lnTo>
                <a:lnTo>
                  <a:pt x="4760" y="612"/>
                </a:lnTo>
                <a:lnTo>
                  <a:pt x="4712" y="576"/>
                </a:lnTo>
                <a:lnTo>
                  <a:pt x="4664" y="552"/>
                </a:lnTo>
                <a:lnTo>
                  <a:pt x="4604" y="516"/>
                </a:lnTo>
                <a:lnTo>
                  <a:pt x="4556" y="492"/>
                </a:lnTo>
                <a:lnTo>
                  <a:pt x="4508" y="456"/>
                </a:lnTo>
                <a:lnTo>
                  <a:pt x="4376" y="396"/>
                </a:lnTo>
                <a:lnTo>
                  <a:pt x="4245" y="336"/>
                </a:lnTo>
                <a:lnTo>
                  <a:pt x="4113" y="276"/>
                </a:lnTo>
                <a:lnTo>
                  <a:pt x="3969" y="228"/>
                </a:lnTo>
                <a:lnTo>
                  <a:pt x="3825" y="192"/>
                </a:lnTo>
                <a:lnTo>
                  <a:pt x="3681" y="168"/>
                </a:lnTo>
                <a:lnTo>
                  <a:pt x="3537" y="144"/>
                </a:lnTo>
                <a:lnTo>
                  <a:pt x="3393" y="120"/>
                </a:lnTo>
                <a:lnTo>
                  <a:pt x="3249" y="108"/>
                </a:lnTo>
                <a:lnTo>
                  <a:pt x="3094" y="108"/>
                </a:lnTo>
                <a:lnTo>
                  <a:pt x="2950" y="108"/>
                </a:lnTo>
                <a:lnTo>
                  <a:pt x="2794" y="120"/>
                </a:lnTo>
                <a:lnTo>
                  <a:pt x="2650" y="144"/>
                </a:lnTo>
                <a:lnTo>
                  <a:pt x="2506" y="168"/>
                </a:lnTo>
                <a:lnTo>
                  <a:pt x="2362" y="204"/>
                </a:lnTo>
                <a:lnTo>
                  <a:pt x="2230" y="240"/>
                </a:lnTo>
                <a:lnTo>
                  <a:pt x="1930" y="360"/>
                </a:lnTo>
                <a:lnTo>
                  <a:pt x="1643" y="492"/>
                </a:lnTo>
                <a:lnTo>
                  <a:pt x="1391" y="660"/>
                </a:lnTo>
                <a:lnTo>
                  <a:pt x="1151" y="852"/>
                </a:lnTo>
                <a:lnTo>
                  <a:pt x="935" y="1056"/>
                </a:lnTo>
                <a:lnTo>
                  <a:pt x="743" y="1284"/>
                </a:lnTo>
                <a:lnTo>
                  <a:pt x="564" y="1524"/>
                </a:lnTo>
                <a:lnTo>
                  <a:pt x="420" y="1776"/>
                </a:lnTo>
                <a:lnTo>
                  <a:pt x="312" y="2052"/>
                </a:lnTo>
                <a:lnTo>
                  <a:pt x="216" y="2328"/>
                </a:lnTo>
                <a:lnTo>
                  <a:pt x="156" y="2616"/>
                </a:lnTo>
                <a:lnTo>
                  <a:pt x="120" y="2904"/>
                </a:lnTo>
                <a:lnTo>
                  <a:pt x="108" y="3203"/>
                </a:lnTo>
                <a:lnTo>
                  <a:pt x="132" y="3491"/>
                </a:lnTo>
                <a:lnTo>
                  <a:pt x="192" y="3791"/>
                </a:lnTo>
                <a:lnTo>
                  <a:pt x="276" y="4091"/>
                </a:lnTo>
                <a:lnTo>
                  <a:pt x="348" y="4259"/>
                </a:lnTo>
                <a:lnTo>
                  <a:pt x="420" y="4427"/>
                </a:lnTo>
                <a:lnTo>
                  <a:pt x="504" y="4583"/>
                </a:lnTo>
                <a:lnTo>
                  <a:pt x="600" y="4739"/>
                </a:lnTo>
                <a:lnTo>
                  <a:pt x="707" y="4895"/>
                </a:lnTo>
                <a:lnTo>
                  <a:pt x="827" y="5039"/>
                </a:lnTo>
                <a:lnTo>
                  <a:pt x="959" y="5183"/>
                </a:lnTo>
                <a:lnTo>
                  <a:pt x="1103" y="5339"/>
                </a:lnTo>
                <a:lnTo>
                  <a:pt x="1127" y="5351"/>
                </a:lnTo>
                <a:lnTo>
                  <a:pt x="1163" y="5375"/>
                </a:lnTo>
                <a:lnTo>
                  <a:pt x="1187" y="5399"/>
                </a:lnTo>
                <a:lnTo>
                  <a:pt x="1199" y="5423"/>
                </a:lnTo>
                <a:lnTo>
                  <a:pt x="1223" y="5435"/>
                </a:lnTo>
                <a:lnTo>
                  <a:pt x="1235" y="5447"/>
                </a:lnTo>
                <a:lnTo>
                  <a:pt x="1259" y="5459"/>
                </a:lnTo>
                <a:lnTo>
                  <a:pt x="1271" y="5471"/>
                </a:lnTo>
                <a:lnTo>
                  <a:pt x="1283" y="5483"/>
                </a:lnTo>
                <a:lnTo>
                  <a:pt x="1295" y="5495"/>
                </a:lnTo>
                <a:lnTo>
                  <a:pt x="1307" y="5507"/>
                </a:lnTo>
                <a:lnTo>
                  <a:pt x="1319" y="5507"/>
                </a:lnTo>
                <a:lnTo>
                  <a:pt x="1331" y="5519"/>
                </a:lnTo>
                <a:lnTo>
                  <a:pt x="1343" y="5531"/>
                </a:lnTo>
                <a:lnTo>
                  <a:pt x="1355" y="5531"/>
                </a:lnTo>
                <a:lnTo>
                  <a:pt x="1367" y="5543"/>
                </a:lnTo>
                <a:lnTo>
                  <a:pt x="1379" y="5555"/>
                </a:lnTo>
                <a:lnTo>
                  <a:pt x="1391" y="5555"/>
                </a:lnTo>
                <a:lnTo>
                  <a:pt x="1403" y="5567"/>
                </a:lnTo>
                <a:lnTo>
                  <a:pt x="1415" y="5579"/>
                </a:lnTo>
                <a:lnTo>
                  <a:pt x="1451" y="5603"/>
                </a:lnTo>
                <a:lnTo>
                  <a:pt x="1499" y="5627"/>
                </a:lnTo>
                <a:lnTo>
                  <a:pt x="1547" y="5663"/>
                </a:lnTo>
                <a:lnTo>
                  <a:pt x="1595" y="5687"/>
                </a:lnTo>
                <a:lnTo>
                  <a:pt x="1643" y="5711"/>
                </a:lnTo>
                <a:lnTo>
                  <a:pt x="1691" y="5747"/>
                </a:lnTo>
                <a:lnTo>
                  <a:pt x="1739" y="5771"/>
                </a:lnTo>
                <a:lnTo>
                  <a:pt x="1799" y="5795"/>
                </a:lnTo>
                <a:lnTo>
                  <a:pt x="1847" y="5819"/>
                </a:lnTo>
                <a:lnTo>
                  <a:pt x="1906" y="5843"/>
                </a:lnTo>
                <a:lnTo>
                  <a:pt x="1954" y="5867"/>
                </a:lnTo>
                <a:lnTo>
                  <a:pt x="2002" y="5891"/>
                </a:lnTo>
                <a:lnTo>
                  <a:pt x="2134" y="5939"/>
                </a:lnTo>
                <a:lnTo>
                  <a:pt x="2254" y="5975"/>
                </a:lnTo>
                <a:lnTo>
                  <a:pt x="2386" y="6011"/>
                </a:lnTo>
                <a:lnTo>
                  <a:pt x="2518" y="6047"/>
                </a:lnTo>
                <a:lnTo>
                  <a:pt x="2650" y="6071"/>
                </a:lnTo>
                <a:lnTo>
                  <a:pt x="2782" y="6083"/>
                </a:lnTo>
                <a:lnTo>
                  <a:pt x="2914" y="6095"/>
                </a:lnTo>
                <a:lnTo>
                  <a:pt x="3046" y="6095"/>
                </a:lnTo>
                <a:lnTo>
                  <a:pt x="3177" y="6095"/>
                </a:lnTo>
                <a:lnTo>
                  <a:pt x="3309" y="6095"/>
                </a:lnTo>
                <a:lnTo>
                  <a:pt x="3453" y="6083"/>
                </a:lnTo>
                <a:lnTo>
                  <a:pt x="3585" y="6059"/>
                </a:lnTo>
                <a:lnTo>
                  <a:pt x="3717" y="6035"/>
                </a:lnTo>
                <a:lnTo>
                  <a:pt x="3849" y="6011"/>
                </a:lnTo>
                <a:lnTo>
                  <a:pt x="3969" y="5975"/>
                </a:lnTo>
                <a:lnTo>
                  <a:pt x="4101" y="5927"/>
                </a:lnTo>
                <a:lnTo>
                  <a:pt x="4388" y="5819"/>
                </a:lnTo>
                <a:lnTo>
                  <a:pt x="4652" y="5675"/>
                </a:lnTo>
                <a:lnTo>
                  <a:pt x="4904" y="5507"/>
                </a:lnTo>
                <a:lnTo>
                  <a:pt x="5132" y="5315"/>
                </a:lnTo>
                <a:lnTo>
                  <a:pt x="5348" y="5099"/>
                </a:lnTo>
                <a:lnTo>
                  <a:pt x="5528" y="4871"/>
                </a:lnTo>
                <a:lnTo>
                  <a:pt x="5683" y="4631"/>
                </a:lnTo>
                <a:lnTo>
                  <a:pt x="5815" y="4379"/>
                </a:lnTo>
                <a:lnTo>
                  <a:pt x="5935" y="4115"/>
                </a:lnTo>
                <a:lnTo>
                  <a:pt x="6019" y="3839"/>
                </a:lnTo>
                <a:lnTo>
                  <a:pt x="6079" y="3551"/>
                </a:lnTo>
                <a:lnTo>
                  <a:pt x="6103" y="3263"/>
                </a:lnTo>
                <a:lnTo>
                  <a:pt x="6103" y="2976"/>
                </a:lnTo>
                <a:lnTo>
                  <a:pt x="6079" y="2688"/>
                </a:lnTo>
                <a:lnTo>
                  <a:pt x="6031" y="2400"/>
                </a:lnTo>
                <a:lnTo>
                  <a:pt x="5935" y="2112"/>
                </a:lnTo>
                <a:lnTo>
                  <a:pt x="5887" y="1992"/>
                </a:lnTo>
                <a:lnTo>
                  <a:pt x="5839" y="1872"/>
                </a:lnTo>
                <a:lnTo>
                  <a:pt x="5779" y="1752"/>
                </a:lnTo>
                <a:lnTo>
                  <a:pt x="5719" y="1644"/>
                </a:lnTo>
                <a:lnTo>
                  <a:pt x="5647" y="1536"/>
                </a:lnTo>
                <a:lnTo>
                  <a:pt x="5576" y="1416"/>
                </a:lnTo>
                <a:lnTo>
                  <a:pt x="5504" y="1308"/>
                </a:lnTo>
                <a:lnTo>
                  <a:pt x="5420" y="1200"/>
                </a:lnTo>
                <a:lnTo>
                  <a:pt x="5348" y="1116"/>
                </a:lnTo>
                <a:lnTo>
                  <a:pt x="5276" y="1032"/>
                </a:lnTo>
                <a:lnTo>
                  <a:pt x="5192" y="960"/>
                </a:lnTo>
                <a:lnTo>
                  <a:pt x="5108" y="876"/>
                </a:lnTo>
                <a:close/>
                <a:moveTo>
                  <a:pt x="4928" y="1284"/>
                </a:moveTo>
                <a:lnTo>
                  <a:pt x="4964" y="1332"/>
                </a:lnTo>
                <a:lnTo>
                  <a:pt x="4988" y="1380"/>
                </a:lnTo>
                <a:lnTo>
                  <a:pt x="5000" y="1440"/>
                </a:lnTo>
                <a:lnTo>
                  <a:pt x="5000" y="1500"/>
                </a:lnTo>
                <a:lnTo>
                  <a:pt x="4988" y="1548"/>
                </a:lnTo>
                <a:lnTo>
                  <a:pt x="4976" y="1608"/>
                </a:lnTo>
                <a:lnTo>
                  <a:pt x="4940" y="1656"/>
                </a:lnTo>
                <a:lnTo>
                  <a:pt x="4916" y="1692"/>
                </a:lnTo>
                <a:lnTo>
                  <a:pt x="4532" y="1320"/>
                </a:lnTo>
                <a:lnTo>
                  <a:pt x="4568" y="1284"/>
                </a:lnTo>
                <a:lnTo>
                  <a:pt x="4616" y="1260"/>
                </a:lnTo>
                <a:lnTo>
                  <a:pt x="4676" y="1236"/>
                </a:lnTo>
                <a:lnTo>
                  <a:pt x="4724" y="1224"/>
                </a:lnTo>
                <a:lnTo>
                  <a:pt x="4784" y="1224"/>
                </a:lnTo>
                <a:lnTo>
                  <a:pt x="4832" y="1236"/>
                </a:lnTo>
                <a:lnTo>
                  <a:pt x="4880" y="1260"/>
                </a:lnTo>
                <a:lnTo>
                  <a:pt x="4928" y="1284"/>
                </a:lnTo>
                <a:close/>
                <a:moveTo>
                  <a:pt x="4868" y="1368"/>
                </a:moveTo>
                <a:lnTo>
                  <a:pt x="4820" y="1332"/>
                </a:lnTo>
                <a:lnTo>
                  <a:pt x="4772" y="1320"/>
                </a:lnTo>
                <a:lnTo>
                  <a:pt x="4724" y="1332"/>
                </a:lnTo>
                <a:lnTo>
                  <a:pt x="4688" y="1344"/>
                </a:lnTo>
                <a:lnTo>
                  <a:pt x="4880" y="1548"/>
                </a:lnTo>
                <a:lnTo>
                  <a:pt x="4904" y="1500"/>
                </a:lnTo>
                <a:lnTo>
                  <a:pt x="4904" y="1452"/>
                </a:lnTo>
                <a:lnTo>
                  <a:pt x="4892" y="1404"/>
                </a:lnTo>
                <a:lnTo>
                  <a:pt x="4868" y="1368"/>
                </a:lnTo>
                <a:close/>
                <a:moveTo>
                  <a:pt x="3249" y="408"/>
                </a:moveTo>
                <a:lnTo>
                  <a:pt x="3201" y="588"/>
                </a:lnTo>
                <a:lnTo>
                  <a:pt x="3309" y="588"/>
                </a:lnTo>
                <a:lnTo>
                  <a:pt x="3249" y="408"/>
                </a:lnTo>
                <a:close/>
                <a:moveTo>
                  <a:pt x="3321" y="324"/>
                </a:moveTo>
                <a:lnTo>
                  <a:pt x="3453" y="756"/>
                </a:lnTo>
                <a:lnTo>
                  <a:pt x="3441" y="780"/>
                </a:lnTo>
                <a:lnTo>
                  <a:pt x="3417" y="804"/>
                </a:lnTo>
                <a:lnTo>
                  <a:pt x="3381" y="804"/>
                </a:lnTo>
                <a:lnTo>
                  <a:pt x="3357" y="780"/>
                </a:lnTo>
                <a:lnTo>
                  <a:pt x="3321" y="684"/>
                </a:lnTo>
                <a:lnTo>
                  <a:pt x="3177" y="672"/>
                </a:lnTo>
                <a:lnTo>
                  <a:pt x="3141" y="768"/>
                </a:lnTo>
                <a:lnTo>
                  <a:pt x="3118" y="792"/>
                </a:lnTo>
                <a:lnTo>
                  <a:pt x="3082" y="792"/>
                </a:lnTo>
                <a:lnTo>
                  <a:pt x="3046" y="780"/>
                </a:lnTo>
                <a:lnTo>
                  <a:pt x="3046" y="756"/>
                </a:lnTo>
                <a:lnTo>
                  <a:pt x="3177" y="336"/>
                </a:lnTo>
                <a:lnTo>
                  <a:pt x="3201" y="300"/>
                </a:lnTo>
                <a:lnTo>
                  <a:pt x="3249" y="288"/>
                </a:lnTo>
                <a:lnTo>
                  <a:pt x="3285" y="300"/>
                </a:lnTo>
                <a:lnTo>
                  <a:pt x="3321" y="324"/>
                </a:lnTo>
                <a:close/>
                <a:moveTo>
                  <a:pt x="2854" y="336"/>
                </a:moveTo>
                <a:lnTo>
                  <a:pt x="2914" y="660"/>
                </a:lnTo>
                <a:lnTo>
                  <a:pt x="2914" y="720"/>
                </a:lnTo>
                <a:lnTo>
                  <a:pt x="2878" y="780"/>
                </a:lnTo>
                <a:lnTo>
                  <a:pt x="2830" y="816"/>
                </a:lnTo>
                <a:lnTo>
                  <a:pt x="2770" y="840"/>
                </a:lnTo>
                <a:lnTo>
                  <a:pt x="2698" y="840"/>
                </a:lnTo>
                <a:lnTo>
                  <a:pt x="2638" y="828"/>
                </a:lnTo>
                <a:lnTo>
                  <a:pt x="2590" y="792"/>
                </a:lnTo>
                <a:lnTo>
                  <a:pt x="2554" y="732"/>
                </a:lnTo>
                <a:lnTo>
                  <a:pt x="2494" y="396"/>
                </a:lnTo>
                <a:lnTo>
                  <a:pt x="2506" y="372"/>
                </a:lnTo>
                <a:lnTo>
                  <a:pt x="2542" y="360"/>
                </a:lnTo>
                <a:lnTo>
                  <a:pt x="2566" y="360"/>
                </a:lnTo>
                <a:lnTo>
                  <a:pt x="2590" y="384"/>
                </a:lnTo>
                <a:lnTo>
                  <a:pt x="2650" y="708"/>
                </a:lnTo>
                <a:lnTo>
                  <a:pt x="2686" y="756"/>
                </a:lnTo>
                <a:lnTo>
                  <a:pt x="2758" y="768"/>
                </a:lnTo>
                <a:lnTo>
                  <a:pt x="2818" y="732"/>
                </a:lnTo>
                <a:lnTo>
                  <a:pt x="2830" y="672"/>
                </a:lnTo>
                <a:lnTo>
                  <a:pt x="2770" y="348"/>
                </a:lnTo>
                <a:lnTo>
                  <a:pt x="2782" y="312"/>
                </a:lnTo>
                <a:lnTo>
                  <a:pt x="2806" y="300"/>
                </a:lnTo>
                <a:lnTo>
                  <a:pt x="2842" y="300"/>
                </a:lnTo>
                <a:lnTo>
                  <a:pt x="2854" y="336"/>
                </a:lnTo>
                <a:close/>
                <a:moveTo>
                  <a:pt x="2266" y="468"/>
                </a:moveTo>
                <a:lnTo>
                  <a:pt x="2422" y="864"/>
                </a:lnTo>
                <a:lnTo>
                  <a:pt x="2422" y="900"/>
                </a:lnTo>
                <a:lnTo>
                  <a:pt x="2398" y="924"/>
                </a:lnTo>
                <a:lnTo>
                  <a:pt x="2362" y="924"/>
                </a:lnTo>
                <a:lnTo>
                  <a:pt x="2338" y="900"/>
                </a:lnTo>
                <a:lnTo>
                  <a:pt x="2266" y="756"/>
                </a:lnTo>
                <a:lnTo>
                  <a:pt x="2122" y="816"/>
                </a:lnTo>
                <a:lnTo>
                  <a:pt x="2170" y="984"/>
                </a:lnTo>
                <a:lnTo>
                  <a:pt x="2170" y="1008"/>
                </a:lnTo>
                <a:lnTo>
                  <a:pt x="2134" y="1032"/>
                </a:lnTo>
                <a:lnTo>
                  <a:pt x="2098" y="1032"/>
                </a:lnTo>
                <a:lnTo>
                  <a:pt x="2074" y="1008"/>
                </a:lnTo>
                <a:lnTo>
                  <a:pt x="1930" y="612"/>
                </a:lnTo>
                <a:lnTo>
                  <a:pt x="1930" y="576"/>
                </a:lnTo>
                <a:lnTo>
                  <a:pt x="1966" y="552"/>
                </a:lnTo>
                <a:lnTo>
                  <a:pt x="2002" y="552"/>
                </a:lnTo>
                <a:lnTo>
                  <a:pt x="2026" y="576"/>
                </a:lnTo>
                <a:lnTo>
                  <a:pt x="2098" y="744"/>
                </a:lnTo>
                <a:lnTo>
                  <a:pt x="2242" y="672"/>
                </a:lnTo>
                <a:lnTo>
                  <a:pt x="2170" y="504"/>
                </a:lnTo>
                <a:lnTo>
                  <a:pt x="2182" y="468"/>
                </a:lnTo>
                <a:lnTo>
                  <a:pt x="2206" y="444"/>
                </a:lnTo>
                <a:lnTo>
                  <a:pt x="2242" y="444"/>
                </a:lnTo>
                <a:lnTo>
                  <a:pt x="2266" y="468"/>
                </a:lnTo>
                <a:close/>
                <a:moveTo>
                  <a:pt x="1763" y="840"/>
                </a:moveTo>
                <a:lnTo>
                  <a:pt x="1727" y="828"/>
                </a:lnTo>
                <a:lnTo>
                  <a:pt x="1703" y="828"/>
                </a:lnTo>
                <a:lnTo>
                  <a:pt x="1655" y="840"/>
                </a:lnTo>
                <a:lnTo>
                  <a:pt x="1619" y="864"/>
                </a:lnTo>
                <a:lnTo>
                  <a:pt x="1559" y="924"/>
                </a:lnTo>
                <a:lnTo>
                  <a:pt x="1559" y="984"/>
                </a:lnTo>
                <a:lnTo>
                  <a:pt x="1571" y="1044"/>
                </a:lnTo>
                <a:lnTo>
                  <a:pt x="1619" y="1104"/>
                </a:lnTo>
                <a:lnTo>
                  <a:pt x="1703" y="1164"/>
                </a:lnTo>
                <a:lnTo>
                  <a:pt x="1811" y="1152"/>
                </a:lnTo>
                <a:lnTo>
                  <a:pt x="1870" y="1092"/>
                </a:lnTo>
                <a:lnTo>
                  <a:pt x="1859" y="1008"/>
                </a:lnTo>
                <a:lnTo>
                  <a:pt x="1787" y="1056"/>
                </a:lnTo>
                <a:lnTo>
                  <a:pt x="1763" y="1056"/>
                </a:lnTo>
                <a:lnTo>
                  <a:pt x="1739" y="1032"/>
                </a:lnTo>
                <a:lnTo>
                  <a:pt x="1715" y="1008"/>
                </a:lnTo>
                <a:lnTo>
                  <a:pt x="1739" y="972"/>
                </a:lnTo>
                <a:lnTo>
                  <a:pt x="1847" y="900"/>
                </a:lnTo>
                <a:lnTo>
                  <a:pt x="1870" y="900"/>
                </a:lnTo>
                <a:lnTo>
                  <a:pt x="1894" y="900"/>
                </a:lnTo>
                <a:lnTo>
                  <a:pt x="1918" y="924"/>
                </a:lnTo>
                <a:lnTo>
                  <a:pt x="1930" y="948"/>
                </a:lnTo>
                <a:lnTo>
                  <a:pt x="1954" y="1032"/>
                </a:lnTo>
                <a:lnTo>
                  <a:pt x="1954" y="1104"/>
                </a:lnTo>
                <a:lnTo>
                  <a:pt x="1918" y="1176"/>
                </a:lnTo>
                <a:lnTo>
                  <a:pt x="1859" y="1236"/>
                </a:lnTo>
                <a:lnTo>
                  <a:pt x="1787" y="1260"/>
                </a:lnTo>
                <a:lnTo>
                  <a:pt x="1703" y="1272"/>
                </a:lnTo>
                <a:lnTo>
                  <a:pt x="1619" y="1248"/>
                </a:lnTo>
                <a:lnTo>
                  <a:pt x="1535" y="1188"/>
                </a:lnTo>
                <a:lnTo>
                  <a:pt x="1487" y="1116"/>
                </a:lnTo>
                <a:lnTo>
                  <a:pt x="1451" y="1032"/>
                </a:lnTo>
                <a:lnTo>
                  <a:pt x="1451" y="948"/>
                </a:lnTo>
                <a:lnTo>
                  <a:pt x="1487" y="864"/>
                </a:lnTo>
                <a:lnTo>
                  <a:pt x="1547" y="804"/>
                </a:lnTo>
                <a:lnTo>
                  <a:pt x="1631" y="756"/>
                </a:lnTo>
                <a:lnTo>
                  <a:pt x="1715" y="744"/>
                </a:lnTo>
                <a:lnTo>
                  <a:pt x="1799" y="780"/>
                </a:lnTo>
                <a:lnTo>
                  <a:pt x="1811" y="792"/>
                </a:lnTo>
                <a:lnTo>
                  <a:pt x="1811" y="828"/>
                </a:lnTo>
                <a:lnTo>
                  <a:pt x="1787" y="840"/>
                </a:lnTo>
                <a:lnTo>
                  <a:pt x="1763" y="840"/>
                </a:lnTo>
                <a:close/>
                <a:moveTo>
                  <a:pt x="1559" y="1392"/>
                </a:moveTo>
                <a:lnTo>
                  <a:pt x="1571" y="1416"/>
                </a:lnTo>
                <a:lnTo>
                  <a:pt x="1559" y="1440"/>
                </a:lnTo>
                <a:lnTo>
                  <a:pt x="1535" y="1464"/>
                </a:lnTo>
                <a:lnTo>
                  <a:pt x="1487" y="1464"/>
                </a:lnTo>
                <a:lnTo>
                  <a:pt x="1187" y="1416"/>
                </a:lnTo>
                <a:lnTo>
                  <a:pt x="1379" y="1596"/>
                </a:lnTo>
                <a:lnTo>
                  <a:pt x="1391" y="1620"/>
                </a:lnTo>
                <a:lnTo>
                  <a:pt x="1367" y="1656"/>
                </a:lnTo>
                <a:lnTo>
                  <a:pt x="1343" y="1668"/>
                </a:lnTo>
                <a:lnTo>
                  <a:pt x="1307" y="1656"/>
                </a:lnTo>
                <a:lnTo>
                  <a:pt x="1007" y="1368"/>
                </a:lnTo>
                <a:lnTo>
                  <a:pt x="995" y="1344"/>
                </a:lnTo>
                <a:lnTo>
                  <a:pt x="1007" y="1320"/>
                </a:lnTo>
                <a:lnTo>
                  <a:pt x="1019" y="1296"/>
                </a:lnTo>
                <a:lnTo>
                  <a:pt x="1067" y="1296"/>
                </a:lnTo>
                <a:lnTo>
                  <a:pt x="1391" y="1356"/>
                </a:lnTo>
                <a:lnTo>
                  <a:pt x="1199" y="1164"/>
                </a:lnTo>
                <a:lnTo>
                  <a:pt x="1187" y="1128"/>
                </a:lnTo>
                <a:lnTo>
                  <a:pt x="1199" y="1104"/>
                </a:lnTo>
                <a:lnTo>
                  <a:pt x="1235" y="1092"/>
                </a:lnTo>
                <a:lnTo>
                  <a:pt x="1271" y="1104"/>
                </a:lnTo>
                <a:lnTo>
                  <a:pt x="1559" y="1392"/>
                </a:lnTo>
                <a:close/>
                <a:moveTo>
                  <a:pt x="1211" y="1764"/>
                </a:moveTo>
                <a:lnTo>
                  <a:pt x="1235" y="1800"/>
                </a:lnTo>
                <a:lnTo>
                  <a:pt x="1235" y="1836"/>
                </a:lnTo>
                <a:lnTo>
                  <a:pt x="1211" y="1860"/>
                </a:lnTo>
                <a:lnTo>
                  <a:pt x="1163" y="1848"/>
                </a:lnTo>
                <a:lnTo>
                  <a:pt x="839" y="1680"/>
                </a:lnTo>
                <a:lnTo>
                  <a:pt x="815" y="1644"/>
                </a:lnTo>
                <a:lnTo>
                  <a:pt x="827" y="1608"/>
                </a:lnTo>
                <a:lnTo>
                  <a:pt x="851" y="1584"/>
                </a:lnTo>
                <a:lnTo>
                  <a:pt x="887" y="1584"/>
                </a:lnTo>
                <a:lnTo>
                  <a:pt x="1211" y="1764"/>
                </a:lnTo>
                <a:close/>
                <a:moveTo>
                  <a:pt x="1019" y="1944"/>
                </a:moveTo>
                <a:lnTo>
                  <a:pt x="1055" y="2004"/>
                </a:lnTo>
                <a:lnTo>
                  <a:pt x="1067" y="2064"/>
                </a:lnTo>
                <a:lnTo>
                  <a:pt x="1043" y="2136"/>
                </a:lnTo>
                <a:lnTo>
                  <a:pt x="1007" y="2196"/>
                </a:lnTo>
                <a:lnTo>
                  <a:pt x="959" y="2244"/>
                </a:lnTo>
                <a:lnTo>
                  <a:pt x="911" y="2280"/>
                </a:lnTo>
                <a:lnTo>
                  <a:pt x="863" y="2292"/>
                </a:lnTo>
                <a:lnTo>
                  <a:pt x="827" y="2268"/>
                </a:lnTo>
                <a:lnTo>
                  <a:pt x="815" y="2244"/>
                </a:lnTo>
                <a:lnTo>
                  <a:pt x="827" y="2232"/>
                </a:lnTo>
                <a:lnTo>
                  <a:pt x="827" y="2220"/>
                </a:lnTo>
                <a:lnTo>
                  <a:pt x="851" y="2196"/>
                </a:lnTo>
                <a:lnTo>
                  <a:pt x="875" y="2196"/>
                </a:lnTo>
                <a:lnTo>
                  <a:pt x="887" y="2184"/>
                </a:lnTo>
                <a:lnTo>
                  <a:pt x="911" y="2172"/>
                </a:lnTo>
                <a:lnTo>
                  <a:pt x="923" y="2160"/>
                </a:lnTo>
                <a:lnTo>
                  <a:pt x="947" y="2136"/>
                </a:lnTo>
                <a:lnTo>
                  <a:pt x="971" y="2088"/>
                </a:lnTo>
                <a:lnTo>
                  <a:pt x="971" y="2052"/>
                </a:lnTo>
                <a:lnTo>
                  <a:pt x="947" y="2028"/>
                </a:lnTo>
                <a:lnTo>
                  <a:pt x="935" y="2028"/>
                </a:lnTo>
                <a:lnTo>
                  <a:pt x="923" y="2028"/>
                </a:lnTo>
                <a:lnTo>
                  <a:pt x="911" y="2040"/>
                </a:lnTo>
                <a:lnTo>
                  <a:pt x="887" y="2052"/>
                </a:lnTo>
                <a:lnTo>
                  <a:pt x="839" y="2088"/>
                </a:lnTo>
                <a:lnTo>
                  <a:pt x="803" y="2124"/>
                </a:lnTo>
                <a:lnTo>
                  <a:pt x="743" y="2160"/>
                </a:lnTo>
                <a:lnTo>
                  <a:pt x="671" y="2172"/>
                </a:lnTo>
                <a:lnTo>
                  <a:pt x="647" y="2172"/>
                </a:lnTo>
                <a:lnTo>
                  <a:pt x="623" y="2160"/>
                </a:lnTo>
                <a:lnTo>
                  <a:pt x="612" y="2136"/>
                </a:lnTo>
                <a:lnTo>
                  <a:pt x="600" y="2112"/>
                </a:lnTo>
                <a:lnTo>
                  <a:pt x="588" y="2016"/>
                </a:lnTo>
                <a:lnTo>
                  <a:pt x="647" y="1908"/>
                </a:lnTo>
                <a:lnTo>
                  <a:pt x="731" y="1848"/>
                </a:lnTo>
                <a:lnTo>
                  <a:pt x="791" y="1860"/>
                </a:lnTo>
                <a:lnTo>
                  <a:pt x="791" y="1896"/>
                </a:lnTo>
                <a:lnTo>
                  <a:pt x="767" y="1920"/>
                </a:lnTo>
                <a:lnTo>
                  <a:pt x="731" y="1944"/>
                </a:lnTo>
                <a:lnTo>
                  <a:pt x="707" y="1956"/>
                </a:lnTo>
                <a:lnTo>
                  <a:pt x="695" y="1968"/>
                </a:lnTo>
                <a:lnTo>
                  <a:pt x="695" y="1992"/>
                </a:lnTo>
                <a:lnTo>
                  <a:pt x="683" y="2004"/>
                </a:lnTo>
                <a:lnTo>
                  <a:pt x="683" y="2016"/>
                </a:lnTo>
                <a:lnTo>
                  <a:pt x="671" y="2040"/>
                </a:lnTo>
                <a:lnTo>
                  <a:pt x="683" y="2064"/>
                </a:lnTo>
                <a:lnTo>
                  <a:pt x="683" y="2076"/>
                </a:lnTo>
                <a:lnTo>
                  <a:pt x="695" y="2076"/>
                </a:lnTo>
                <a:lnTo>
                  <a:pt x="731" y="2064"/>
                </a:lnTo>
                <a:lnTo>
                  <a:pt x="767" y="2040"/>
                </a:lnTo>
                <a:lnTo>
                  <a:pt x="791" y="2016"/>
                </a:lnTo>
                <a:lnTo>
                  <a:pt x="827" y="1992"/>
                </a:lnTo>
                <a:lnTo>
                  <a:pt x="875" y="1944"/>
                </a:lnTo>
                <a:lnTo>
                  <a:pt x="923" y="1920"/>
                </a:lnTo>
                <a:lnTo>
                  <a:pt x="971" y="1920"/>
                </a:lnTo>
                <a:lnTo>
                  <a:pt x="1019" y="1944"/>
                </a:lnTo>
                <a:close/>
                <a:moveTo>
                  <a:pt x="887" y="2544"/>
                </a:moveTo>
                <a:lnTo>
                  <a:pt x="911" y="2556"/>
                </a:lnTo>
                <a:lnTo>
                  <a:pt x="911" y="2592"/>
                </a:lnTo>
                <a:lnTo>
                  <a:pt x="899" y="2616"/>
                </a:lnTo>
                <a:lnTo>
                  <a:pt x="863" y="2616"/>
                </a:lnTo>
                <a:lnTo>
                  <a:pt x="540" y="2556"/>
                </a:lnTo>
                <a:lnTo>
                  <a:pt x="504" y="2676"/>
                </a:lnTo>
                <a:lnTo>
                  <a:pt x="480" y="2700"/>
                </a:lnTo>
                <a:lnTo>
                  <a:pt x="444" y="2712"/>
                </a:lnTo>
                <a:lnTo>
                  <a:pt x="420" y="2700"/>
                </a:lnTo>
                <a:lnTo>
                  <a:pt x="408" y="2664"/>
                </a:lnTo>
                <a:lnTo>
                  <a:pt x="492" y="2340"/>
                </a:lnTo>
                <a:lnTo>
                  <a:pt x="516" y="2304"/>
                </a:lnTo>
                <a:lnTo>
                  <a:pt x="552" y="2304"/>
                </a:lnTo>
                <a:lnTo>
                  <a:pt x="576" y="2316"/>
                </a:lnTo>
                <a:lnTo>
                  <a:pt x="588" y="2352"/>
                </a:lnTo>
                <a:lnTo>
                  <a:pt x="564" y="2472"/>
                </a:lnTo>
                <a:lnTo>
                  <a:pt x="887" y="2544"/>
                </a:lnTo>
                <a:close/>
                <a:moveTo>
                  <a:pt x="5576" y="4187"/>
                </a:moveTo>
                <a:lnTo>
                  <a:pt x="5300" y="4103"/>
                </a:lnTo>
                <a:lnTo>
                  <a:pt x="5480" y="4343"/>
                </a:lnTo>
                <a:lnTo>
                  <a:pt x="5492" y="4379"/>
                </a:lnTo>
                <a:lnTo>
                  <a:pt x="5480" y="4403"/>
                </a:lnTo>
                <a:lnTo>
                  <a:pt x="5456" y="4415"/>
                </a:lnTo>
                <a:lnTo>
                  <a:pt x="5432" y="4403"/>
                </a:lnTo>
                <a:lnTo>
                  <a:pt x="5204" y="4115"/>
                </a:lnTo>
                <a:lnTo>
                  <a:pt x="5180" y="4079"/>
                </a:lnTo>
                <a:lnTo>
                  <a:pt x="5192" y="4043"/>
                </a:lnTo>
                <a:lnTo>
                  <a:pt x="5216" y="4019"/>
                </a:lnTo>
                <a:lnTo>
                  <a:pt x="5252" y="4019"/>
                </a:lnTo>
                <a:lnTo>
                  <a:pt x="5600" y="4103"/>
                </a:lnTo>
                <a:lnTo>
                  <a:pt x="5623" y="4127"/>
                </a:lnTo>
                <a:lnTo>
                  <a:pt x="5623" y="4163"/>
                </a:lnTo>
                <a:lnTo>
                  <a:pt x="5612" y="4187"/>
                </a:lnTo>
                <a:lnTo>
                  <a:pt x="5576" y="4187"/>
                </a:lnTo>
                <a:close/>
                <a:moveTo>
                  <a:pt x="5384" y="4487"/>
                </a:moveTo>
                <a:lnTo>
                  <a:pt x="5396" y="4511"/>
                </a:lnTo>
                <a:lnTo>
                  <a:pt x="5408" y="4523"/>
                </a:lnTo>
                <a:lnTo>
                  <a:pt x="5408" y="4547"/>
                </a:lnTo>
                <a:lnTo>
                  <a:pt x="5384" y="4583"/>
                </a:lnTo>
                <a:lnTo>
                  <a:pt x="5252" y="4751"/>
                </a:lnTo>
                <a:lnTo>
                  <a:pt x="5216" y="4763"/>
                </a:lnTo>
                <a:lnTo>
                  <a:pt x="5192" y="4763"/>
                </a:lnTo>
                <a:lnTo>
                  <a:pt x="5180" y="4739"/>
                </a:lnTo>
                <a:lnTo>
                  <a:pt x="5180" y="4703"/>
                </a:lnTo>
                <a:lnTo>
                  <a:pt x="5300" y="4547"/>
                </a:lnTo>
                <a:lnTo>
                  <a:pt x="5228" y="4475"/>
                </a:lnTo>
                <a:lnTo>
                  <a:pt x="5120" y="4619"/>
                </a:lnTo>
                <a:lnTo>
                  <a:pt x="5084" y="4643"/>
                </a:lnTo>
                <a:lnTo>
                  <a:pt x="5048" y="4631"/>
                </a:lnTo>
                <a:lnTo>
                  <a:pt x="5036" y="4607"/>
                </a:lnTo>
                <a:lnTo>
                  <a:pt x="5048" y="4571"/>
                </a:lnTo>
                <a:lnTo>
                  <a:pt x="5168" y="4427"/>
                </a:lnTo>
                <a:lnTo>
                  <a:pt x="5084" y="4367"/>
                </a:lnTo>
                <a:lnTo>
                  <a:pt x="4952" y="4511"/>
                </a:lnTo>
                <a:lnTo>
                  <a:pt x="4928" y="4535"/>
                </a:lnTo>
                <a:lnTo>
                  <a:pt x="4904" y="4523"/>
                </a:lnTo>
                <a:lnTo>
                  <a:pt x="4880" y="4487"/>
                </a:lnTo>
                <a:lnTo>
                  <a:pt x="4892" y="4463"/>
                </a:lnTo>
                <a:lnTo>
                  <a:pt x="5024" y="4283"/>
                </a:lnTo>
                <a:lnTo>
                  <a:pt x="5048" y="4259"/>
                </a:lnTo>
                <a:lnTo>
                  <a:pt x="5072" y="4247"/>
                </a:lnTo>
                <a:lnTo>
                  <a:pt x="5084" y="4259"/>
                </a:lnTo>
                <a:lnTo>
                  <a:pt x="5108" y="4271"/>
                </a:lnTo>
                <a:lnTo>
                  <a:pt x="5384" y="4487"/>
                </a:lnTo>
                <a:close/>
                <a:moveTo>
                  <a:pt x="3477" y="5339"/>
                </a:moveTo>
                <a:lnTo>
                  <a:pt x="3513" y="5531"/>
                </a:lnTo>
                <a:lnTo>
                  <a:pt x="3669" y="5687"/>
                </a:lnTo>
                <a:lnTo>
                  <a:pt x="3681" y="5723"/>
                </a:lnTo>
                <a:lnTo>
                  <a:pt x="3657" y="5759"/>
                </a:lnTo>
                <a:lnTo>
                  <a:pt x="3633" y="5771"/>
                </a:lnTo>
                <a:lnTo>
                  <a:pt x="3597" y="5759"/>
                </a:lnTo>
                <a:lnTo>
                  <a:pt x="3465" y="5627"/>
                </a:lnTo>
                <a:lnTo>
                  <a:pt x="3381" y="5795"/>
                </a:lnTo>
                <a:lnTo>
                  <a:pt x="3357" y="5819"/>
                </a:lnTo>
                <a:lnTo>
                  <a:pt x="3333" y="5819"/>
                </a:lnTo>
                <a:lnTo>
                  <a:pt x="3309" y="5795"/>
                </a:lnTo>
                <a:lnTo>
                  <a:pt x="3309" y="5759"/>
                </a:lnTo>
                <a:lnTo>
                  <a:pt x="3417" y="5555"/>
                </a:lnTo>
                <a:lnTo>
                  <a:pt x="3393" y="5363"/>
                </a:lnTo>
                <a:lnTo>
                  <a:pt x="3405" y="5315"/>
                </a:lnTo>
                <a:lnTo>
                  <a:pt x="3429" y="5303"/>
                </a:lnTo>
                <a:lnTo>
                  <a:pt x="3465" y="5303"/>
                </a:lnTo>
                <a:lnTo>
                  <a:pt x="3477" y="5339"/>
                </a:lnTo>
                <a:close/>
                <a:moveTo>
                  <a:pt x="5851" y="3323"/>
                </a:moveTo>
                <a:lnTo>
                  <a:pt x="5875" y="3335"/>
                </a:lnTo>
                <a:lnTo>
                  <a:pt x="5887" y="3371"/>
                </a:lnTo>
                <a:lnTo>
                  <a:pt x="5875" y="3395"/>
                </a:lnTo>
                <a:lnTo>
                  <a:pt x="5839" y="3431"/>
                </a:lnTo>
                <a:lnTo>
                  <a:pt x="5564" y="3551"/>
                </a:lnTo>
                <a:lnTo>
                  <a:pt x="5827" y="3599"/>
                </a:lnTo>
                <a:lnTo>
                  <a:pt x="5851" y="3611"/>
                </a:lnTo>
                <a:lnTo>
                  <a:pt x="5851" y="3647"/>
                </a:lnTo>
                <a:lnTo>
                  <a:pt x="5839" y="3671"/>
                </a:lnTo>
                <a:lnTo>
                  <a:pt x="5803" y="3683"/>
                </a:lnTo>
                <a:lnTo>
                  <a:pt x="5384" y="3635"/>
                </a:lnTo>
                <a:lnTo>
                  <a:pt x="5372" y="3623"/>
                </a:lnTo>
                <a:lnTo>
                  <a:pt x="5360" y="3599"/>
                </a:lnTo>
                <a:lnTo>
                  <a:pt x="5360" y="3563"/>
                </a:lnTo>
                <a:lnTo>
                  <a:pt x="5396" y="3539"/>
                </a:lnTo>
                <a:lnTo>
                  <a:pt x="5695" y="3395"/>
                </a:lnTo>
                <a:lnTo>
                  <a:pt x="5432" y="3347"/>
                </a:lnTo>
                <a:lnTo>
                  <a:pt x="5396" y="3335"/>
                </a:lnTo>
                <a:lnTo>
                  <a:pt x="5396" y="3299"/>
                </a:lnTo>
                <a:lnTo>
                  <a:pt x="5420" y="3263"/>
                </a:lnTo>
                <a:lnTo>
                  <a:pt x="5444" y="3263"/>
                </a:lnTo>
                <a:lnTo>
                  <a:pt x="5851" y="3323"/>
                </a:lnTo>
                <a:close/>
                <a:moveTo>
                  <a:pt x="5887" y="3143"/>
                </a:moveTo>
                <a:lnTo>
                  <a:pt x="5552" y="3167"/>
                </a:lnTo>
                <a:lnTo>
                  <a:pt x="5480" y="3155"/>
                </a:lnTo>
                <a:lnTo>
                  <a:pt x="5432" y="3119"/>
                </a:lnTo>
                <a:lnTo>
                  <a:pt x="5396" y="3060"/>
                </a:lnTo>
                <a:lnTo>
                  <a:pt x="5384" y="2988"/>
                </a:lnTo>
                <a:lnTo>
                  <a:pt x="5396" y="2928"/>
                </a:lnTo>
                <a:lnTo>
                  <a:pt x="5420" y="2868"/>
                </a:lnTo>
                <a:lnTo>
                  <a:pt x="5468" y="2820"/>
                </a:lnTo>
                <a:lnTo>
                  <a:pt x="5528" y="2808"/>
                </a:lnTo>
                <a:lnTo>
                  <a:pt x="5863" y="2784"/>
                </a:lnTo>
                <a:lnTo>
                  <a:pt x="5887" y="2796"/>
                </a:lnTo>
                <a:lnTo>
                  <a:pt x="5899" y="2832"/>
                </a:lnTo>
                <a:lnTo>
                  <a:pt x="5887" y="2856"/>
                </a:lnTo>
                <a:lnTo>
                  <a:pt x="5863" y="2880"/>
                </a:lnTo>
                <a:lnTo>
                  <a:pt x="5528" y="2892"/>
                </a:lnTo>
                <a:lnTo>
                  <a:pt x="5480" y="2928"/>
                </a:lnTo>
                <a:lnTo>
                  <a:pt x="5468" y="2988"/>
                </a:lnTo>
                <a:lnTo>
                  <a:pt x="5492" y="3048"/>
                </a:lnTo>
                <a:lnTo>
                  <a:pt x="5540" y="3084"/>
                </a:lnTo>
                <a:lnTo>
                  <a:pt x="5887" y="3060"/>
                </a:lnTo>
                <a:lnTo>
                  <a:pt x="5911" y="3072"/>
                </a:lnTo>
                <a:lnTo>
                  <a:pt x="5923" y="3108"/>
                </a:lnTo>
                <a:lnTo>
                  <a:pt x="5911" y="3131"/>
                </a:lnTo>
                <a:lnTo>
                  <a:pt x="5887" y="3143"/>
                </a:lnTo>
                <a:close/>
                <a:moveTo>
                  <a:pt x="5719" y="3875"/>
                </a:moveTo>
                <a:lnTo>
                  <a:pt x="5755" y="3899"/>
                </a:lnTo>
                <a:lnTo>
                  <a:pt x="5755" y="3935"/>
                </a:lnTo>
                <a:lnTo>
                  <a:pt x="5731" y="3959"/>
                </a:lnTo>
                <a:lnTo>
                  <a:pt x="5695" y="3971"/>
                </a:lnTo>
                <a:lnTo>
                  <a:pt x="5312" y="3863"/>
                </a:lnTo>
                <a:lnTo>
                  <a:pt x="5288" y="3839"/>
                </a:lnTo>
                <a:lnTo>
                  <a:pt x="5288" y="3815"/>
                </a:lnTo>
                <a:lnTo>
                  <a:pt x="5312" y="3779"/>
                </a:lnTo>
                <a:lnTo>
                  <a:pt x="5348" y="3779"/>
                </a:lnTo>
                <a:lnTo>
                  <a:pt x="5719" y="3875"/>
                </a:lnTo>
                <a:close/>
                <a:moveTo>
                  <a:pt x="4269" y="5483"/>
                </a:moveTo>
                <a:lnTo>
                  <a:pt x="4269" y="5519"/>
                </a:lnTo>
                <a:lnTo>
                  <a:pt x="4245" y="5543"/>
                </a:lnTo>
                <a:lnTo>
                  <a:pt x="4209" y="5543"/>
                </a:lnTo>
                <a:lnTo>
                  <a:pt x="4185" y="5519"/>
                </a:lnTo>
                <a:lnTo>
                  <a:pt x="4017" y="5159"/>
                </a:lnTo>
                <a:lnTo>
                  <a:pt x="4017" y="5135"/>
                </a:lnTo>
                <a:lnTo>
                  <a:pt x="4041" y="5111"/>
                </a:lnTo>
                <a:lnTo>
                  <a:pt x="4077" y="5099"/>
                </a:lnTo>
                <a:lnTo>
                  <a:pt x="4101" y="5123"/>
                </a:lnTo>
                <a:lnTo>
                  <a:pt x="4269" y="5483"/>
                </a:lnTo>
                <a:close/>
                <a:moveTo>
                  <a:pt x="3741" y="5267"/>
                </a:moveTo>
                <a:lnTo>
                  <a:pt x="3741" y="5231"/>
                </a:lnTo>
                <a:lnTo>
                  <a:pt x="3765" y="5219"/>
                </a:lnTo>
                <a:lnTo>
                  <a:pt x="3801" y="5219"/>
                </a:lnTo>
                <a:lnTo>
                  <a:pt x="3825" y="5243"/>
                </a:lnTo>
                <a:lnTo>
                  <a:pt x="3945" y="5543"/>
                </a:lnTo>
                <a:lnTo>
                  <a:pt x="4065" y="5507"/>
                </a:lnTo>
                <a:lnTo>
                  <a:pt x="4101" y="5519"/>
                </a:lnTo>
                <a:lnTo>
                  <a:pt x="4125" y="5543"/>
                </a:lnTo>
                <a:lnTo>
                  <a:pt x="4125" y="5579"/>
                </a:lnTo>
                <a:lnTo>
                  <a:pt x="4101" y="5603"/>
                </a:lnTo>
                <a:lnTo>
                  <a:pt x="3777" y="5711"/>
                </a:lnTo>
                <a:lnTo>
                  <a:pt x="3753" y="5699"/>
                </a:lnTo>
                <a:lnTo>
                  <a:pt x="3729" y="5675"/>
                </a:lnTo>
                <a:lnTo>
                  <a:pt x="3717" y="5639"/>
                </a:lnTo>
                <a:lnTo>
                  <a:pt x="3741" y="5627"/>
                </a:lnTo>
                <a:lnTo>
                  <a:pt x="3861" y="5579"/>
                </a:lnTo>
                <a:lnTo>
                  <a:pt x="3741" y="5267"/>
                </a:lnTo>
                <a:close/>
                <a:moveTo>
                  <a:pt x="4245" y="5159"/>
                </a:moveTo>
                <a:lnTo>
                  <a:pt x="4245" y="5087"/>
                </a:lnTo>
                <a:lnTo>
                  <a:pt x="4281" y="5039"/>
                </a:lnTo>
                <a:lnTo>
                  <a:pt x="4329" y="4991"/>
                </a:lnTo>
                <a:lnTo>
                  <a:pt x="4400" y="4955"/>
                </a:lnTo>
                <a:lnTo>
                  <a:pt x="4472" y="4943"/>
                </a:lnTo>
                <a:lnTo>
                  <a:pt x="4532" y="4943"/>
                </a:lnTo>
                <a:lnTo>
                  <a:pt x="4580" y="4967"/>
                </a:lnTo>
                <a:lnTo>
                  <a:pt x="4592" y="5015"/>
                </a:lnTo>
                <a:lnTo>
                  <a:pt x="4580" y="5027"/>
                </a:lnTo>
                <a:lnTo>
                  <a:pt x="4568" y="5039"/>
                </a:lnTo>
                <a:lnTo>
                  <a:pt x="4556" y="5039"/>
                </a:lnTo>
                <a:lnTo>
                  <a:pt x="4532" y="5039"/>
                </a:lnTo>
                <a:lnTo>
                  <a:pt x="4508" y="5039"/>
                </a:lnTo>
                <a:lnTo>
                  <a:pt x="4484" y="5039"/>
                </a:lnTo>
                <a:lnTo>
                  <a:pt x="4460" y="5039"/>
                </a:lnTo>
                <a:lnTo>
                  <a:pt x="4448" y="5039"/>
                </a:lnTo>
                <a:lnTo>
                  <a:pt x="4412" y="5039"/>
                </a:lnTo>
                <a:lnTo>
                  <a:pt x="4376" y="5063"/>
                </a:lnTo>
                <a:lnTo>
                  <a:pt x="4353" y="5087"/>
                </a:lnTo>
                <a:lnTo>
                  <a:pt x="4353" y="5123"/>
                </a:lnTo>
                <a:lnTo>
                  <a:pt x="4365" y="5135"/>
                </a:lnTo>
                <a:lnTo>
                  <a:pt x="4376" y="5135"/>
                </a:lnTo>
                <a:lnTo>
                  <a:pt x="4400" y="5135"/>
                </a:lnTo>
                <a:lnTo>
                  <a:pt x="4412" y="5147"/>
                </a:lnTo>
                <a:lnTo>
                  <a:pt x="4472" y="5147"/>
                </a:lnTo>
                <a:lnTo>
                  <a:pt x="4532" y="5135"/>
                </a:lnTo>
                <a:lnTo>
                  <a:pt x="4592" y="5135"/>
                </a:lnTo>
                <a:lnTo>
                  <a:pt x="4664" y="5171"/>
                </a:lnTo>
                <a:lnTo>
                  <a:pt x="4676" y="5183"/>
                </a:lnTo>
                <a:lnTo>
                  <a:pt x="4688" y="5207"/>
                </a:lnTo>
                <a:lnTo>
                  <a:pt x="4688" y="5231"/>
                </a:lnTo>
                <a:lnTo>
                  <a:pt x="4688" y="5255"/>
                </a:lnTo>
                <a:lnTo>
                  <a:pt x="4640" y="5351"/>
                </a:lnTo>
                <a:lnTo>
                  <a:pt x="4532" y="5399"/>
                </a:lnTo>
                <a:lnTo>
                  <a:pt x="4424" y="5399"/>
                </a:lnTo>
                <a:lnTo>
                  <a:pt x="4376" y="5351"/>
                </a:lnTo>
                <a:lnTo>
                  <a:pt x="4400" y="5327"/>
                </a:lnTo>
                <a:lnTo>
                  <a:pt x="4436" y="5315"/>
                </a:lnTo>
                <a:lnTo>
                  <a:pt x="4472" y="5327"/>
                </a:lnTo>
                <a:lnTo>
                  <a:pt x="4508" y="5327"/>
                </a:lnTo>
                <a:lnTo>
                  <a:pt x="4520" y="5315"/>
                </a:lnTo>
                <a:lnTo>
                  <a:pt x="4532" y="5315"/>
                </a:lnTo>
                <a:lnTo>
                  <a:pt x="4556" y="5303"/>
                </a:lnTo>
                <a:lnTo>
                  <a:pt x="4568" y="5291"/>
                </a:lnTo>
                <a:lnTo>
                  <a:pt x="4580" y="5279"/>
                </a:lnTo>
                <a:lnTo>
                  <a:pt x="4592" y="5255"/>
                </a:lnTo>
                <a:lnTo>
                  <a:pt x="4592" y="5243"/>
                </a:lnTo>
                <a:lnTo>
                  <a:pt x="4580" y="5231"/>
                </a:lnTo>
                <a:lnTo>
                  <a:pt x="4544" y="5219"/>
                </a:lnTo>
                <a:lnTo>
                  <a:pt x="4508" y="5219"/>
                </a:lnTo>
                <a:lnTo>
                  <a:pt x="4472" y="5219"/>
                </a:lnTo>
                <a:lnTo>
                  <a:pt x="4424" y="5231"/>
                </a:lnTo>
                <a:lnTo>
                  <a:pt x="4365" y="5231"/>
                </a:lnTo>
                <a:lnTo>
                  <a:pt x="4317" y="5231"/>
                </a:lnTo>
                <a:lnTo>
                  <a:pt x="4269" y="5207"/>
                </a:lnTo>
                <a:lnTo>
                  <a:pt x="4245" y="5159"/>
                </a:lnTo>
                <a:close/>
                <a:moveTo>
                  <a:pt x="4820" y="4619"/>
                </a:moveTo>
                <a:lnTo>
                  <a:pt x="5096" y="4883"/>
                </a:lnTo>
                <a:lnTo>
                  <a:pt x="5108" y="4895"/>
                </a:lnTo>
                <a:lnTo>
                  <a:pt x="5108" y="4919"/>
                </a:lnTo>
                <a:lnTo>
                  <a:pt x="5108" y="4931"/>
                </a:lnTo>
                <a:lnTo>
                  <a:pt x="5096" y="4955"/>
                </a:lnTo>
                <a:lnTo>
                  <a:pt x="5012" y="5039"/>
                </a:lnTo>
                <a:lnTo>
                  <a:pt x="4952" y="5075"/>
                </a:lnTo>
                <a:lnTo>
                  <a:pt x="4892" y="5099"/>
                </a:lnTo>
                <a:lnTo>
                  <a:pt x="4844" y="5087"/>
                </a:lnTo>
                <a:lnTo>
                  <a:pt x="4784" y="5039"/>
                </a:lnTo>
                <a:lnTo>
                  <a:pt x="4760" y="5003"/>
                </a:lnTo>
                <a:lnTo>
                  <a:pt x="4748" y="4967"/>
                </a:lnTo>
                <a:lnTo>
                  <a:pt x="4760" y="4919"/>
                </a:lnTo>
                <a:lnTo>
                  <a:pt x="4784" y="4871"/>
                </a:lnTo>
                <a:lnTo>
                  <a:pt x="4616" y="4859"/>
                </a:lnTo>
                <a:lnTo>
                  <a:pt x="4604" y="4859"/>
                </a:lnTo>
                <a:lnTo>
                  <a:pt x="4592" y="4859"/>
                </a:lnTo>
                <a:lnTo>
                  <a:pt x="4580" y="4847"/>
                </a:lnTo>
                <a:lnTo>
                  <a:pt x="4580" y="4835"/>
                </a:lnTo>
                <a:lnTo>
                  <a:pt x="4568" y="4811"/>
                </a:lnTo>
                <a:lnTo>
                  <a:pt x="4580" y="4799"/>
                </a:lnTo>
                <a:lnTo>
                  <a:pt x="4592" y="4787"/>
                </a:lnTo>
                <a:lnTo>
                  <a:pt x="4592" y="4775"/>
                </a:lnTo>
                <a:lnTo>
                  <a:pt x="4604" y="4763"/>
                </a:lnTo>
                <a:lnTo>
                  <a:pt x="4616" y="4763"/>
                </a:lnTo>
                <a:lnTo>
                  <a:pt x="4628" y="4763"/>
                </a:lnTo>
                <a:lnTo>
                  <a:pt x="4856" y="4787"/>
                </a:lnTo>
                <a:lnTo>
                  <a:pt x="4748" y="4679"/>
                </a:lnTo>
                <a:lnTo>
                  <a:pt x="4748" y="4667"/>
                </a:lnTo>
                <a:lnTo>
                  <a:pt x="4736" y="4655"/>
                </a:lnTo>
                <a:lnTo>
                  <a:pt x="4748" y="4631"/>
                </a:lnTo>
                <a:lnTo>
                  <a:pt x="4760" y="4619"/>
                </a:lnTo>
                <a:lnTo>
                  <a:pt x="4772" y="4607"/>
                </a:lnTo>
                <a:lnTo>
                  <a:pt x="4796" y="4595"/>
                </a:lnTo>
                <a:lnTo>
                  <a:pt x="4808" y="4607"/>
                </a:lnTo>
                <a:lnTo>
                  <a:pt x="4820" y="4619"/>
                </a:lnTo>
                <a:close/>
                <a:moveTo>
                  <a:pt x="4988" y="4919"/>
                </a:moveTo>
                <a:lnTo>
                  <a:pt x="4904" y="4835"/>
                </a:lnTo>
                <a:lnTo>
                  <a:pt x="4856" y="4883"/>
                </a:lnTo>
                <a:lnTo>
                  <a:pt x="4844" y="4907"/>
                </a:lnTo>
                <a:lnTo>
                  <a:pt x="4844" y="4931"/>
                </a:lnTo>
                <a:lnTo>
                  <a:pt x="4844" y="4955"/>
                </a:lnTo>
                <a:lnTo>
                  <a:pt x="4856" y="4967"/>
                </a:lnTo>
                <a:lnTo>
                  <a:pt x="4880" y="4991"/>
                </a:lnTo>
                <a:lnTo>
                  <a:pt x="4904" y="4991"/>
                </a:lnTo>
                <a:lnTo>
                  <a:pt x="4928" y="4979"/>
                </a:lnTo>
                <a:lnTo>
                  <a:pt x="4940" y="4967"/>
                </a:lnTo>
                <a:lnTo>
                  <a:pt x="4988" y="4919"/>
                </a:lnTo>
                <a:close/>
                <a:moveTo>
                  <a:pt x="2218" y="3731"/>
                </a:moveTo>
                <a:lnTo>
                  <a:pt x="2230" y="3695"/>
                </a:lnTo>
                <a:lnTo>
                  <a:pt x="2206" y="3659"/>
                </a:lnTo>
                <a:lnTo>
                  <a:pt x="2170" y="3647"/>
                </a:lnTo>
                <a:lnTo>
                  <a:pt x="2134" y="3659"/>
                </a:lnTo>
                <a:lnTo>
                  <a:pt x="2122" y="3695"/>
                </a:lnTo>
                <a:lnTo>
                  <a:pt x="2146" y="3731"/>
                </a:lnTo>
                <a:lnTo>
                  <a:pt x="2182" y="3743"/>
                </a:lnTo>
                <a:lnTo>
                  <a:pt x="2218" y="3731"/>
                </a:lnTo>
                <a:close/>
                <a:moveTo>
                  <a:pt x="5108" y="2196"/>
                </a:moveTo>
                <a:lnTo>
                  <a:pt x="5144" y="2232"/>
                </a:lnTo>
                <a:lnTo>
                  <a:pt x="5156" y="2256"/>
                </a:lnTo>
                <a:lnTo>
                  <a:pt x="5144" y="2268"/>
                </a:lnTo>
                <a:lnTo>
                  <a:pt x="5120" y="2280"/>
                </a:lnTo>
                <a:lnTo>
                  <a:pt x="5096" y="2268"/>
                </a:lnTo>
                <a:lnTo>
                  <a:pt x="5060" y="2232"/>
                </a:lnTo>
                <a:lnTo>
                  <a:pt x="5048" y="2208"/>
                </a:lnTo>
                <a:lnTo>
                  <a:pt x="5060" y="2184"/>
                </a:lnTo>
                <a:lnTo>
                  <a:pt x="5084" y="2184"/>
                </a:lnTo>
                <a:lnTo>
                  <a:pt x="5108" y="2196"/>
                </a:lnTo>
                <a:close/>
                <a:moveTo>
                  <a:pt x="4976" y="2064"/>
                </a:moveTo>
                <a:lnTo>
                  <a:pt x="5012" y="2100"/>
                </a:lnTo>
                <a:lnTo>
                  <a:pt x="5024" y="2124"/>
                </a:lnTo>
                <a:lnTo>
                  <a:pt x="5012" y="2148"/>
                </a:lnTo>
                <a:lnTo>
                  <a:pt x="5000" y="2160"/>
                </a:lnTo>
                <a:lnTo>
                  <a:pt x="4976" y="2148"/>
                </a:lnTo>
                <a:lnTo>
                  <a:pt x="4940" y="2112"/>
                </a:lnTo>
                <a:lnTo>
                  <a:pt x="4928" y="2088"/>
                </a:lnTo>
                <a:lnTo>
                  <a:pt x="4940" y="2064"/>
                </a:lnTo>
                <a:lnTo>
                  <a:pt x="4952" y="2052"/>
                </a:lnTo>
                <a:lnTo>
                  <a:pt x="4976" y="2064"/>
                </a:lnTo>
                <a:close/>
                <a:moveTo>
                  <a:pt x="4856" y="1944"/>
                </a:moveTo>
                <a:lnTo>
                  <a:pt x="4892" y="1980"/>
                </a:lnTo>
                <a:lnTo>
                  <a:pt x="4904" y="2004"/>
                </a:lnTo>
                <a:lnTo>
                  <a:pt x="4892" y="2028"/>
                </a:lnTo>
                <a:lnTo>
                  <a:pt x="4868" y="2028"/>
                </a:lnTo>
                <a:lnTo>
                  <a:pt x="4856" y="2028"/>
                </a:lnTo>
                <a:lnTo>
                  <a:pt x="4808" y="1992"/>
                </a:lnTo>
                <a:lnTo>
                  <a:pt x="4808" y="1956"/>
                </a:lnTo>
                <a:lnTo>
                  <a:pt x="4808" y="1944"/>
                </a:lnTo>
                <a:lnTo>
                  <a:pt x="4832" y="1932"/>
                </a:lnTo>
                <a:lnTo>
                  <a:pt x="4856" y="1944"/>
                </a:lnTo>
                <a:close/>
                <a:moveTo>
                  <a:pt x="4724" y="1812"/>
                </a:moveTo>
                <a:lnTo>
                  <a:pt x="4760" y="1848"/>
                </a:lnTo>
                <a:lnTo>
                  <a:pt x="4772" y="1872"/>
                </a:lnTo>
                <a:lnTo>
                  <a:pt x="4772" y="1896"/>
                </a:lnTo>
                <a:lnTo>
                  <a:pt x="4748" y="1908"/>
                </a:lnTo>
                <a:lnTo>
                  <a:pt x="4724" y="1896"/>
                </a:lnTo>
                <a:lnTo>
                  <a:pt x="4688" y="1860"/>
                </a:lnTo>
                <a:lnTo>
                  <a:pt x="4676" y="1836"/>
                </a:lnTo>
                <a:lnTo>
                  <a:pt x="4688" y="1812"/>
                </a:lnTo>
                <a:lnTo>
                  <a:pt x="4700" y="1800"/>
                </a:lnTo>
                <a:lnTo>
                  <a:pt x="4724" y="1812"/>
                </a:lnTo>
                <a:close/>
                <a:moveTo>
                  <a:pt x="4101" y="1188"/>
                </a:moveTo>
                <a:lnTo>
                  <a:pt x="4137" y="1224"/>
                </a:lnTo>
                <a:lnTo>
                  <a:pt x="4149" y="1248"/>
                </a:lnTo>
                <a:lnTo>
                  <a:pt x="4137" y="1272"/>
                </a:lnTo>
                <a:lnTo>
                  <a:pt x="4125" y="1284"/>
                </a:lnTo>
                <a:lnTo>
                  <a:pt x="4101" y="1272"/>
                </a:lnTo>
                <a:lnTo>
                  <a:pt x="4065" y="1236"/>
                </a:lnTo>
                <a:lnTo>
                  <a:pt x="4053" y="1212"/>
                </a:lnTo>
                <a:lnTo>
                  <a:pt x="4065" y="1188"/>
                </a:lnTo>
                <a:lnTo>
                  <a:pt x="4077" y="1188"/>
                </a:lnTo>
                <a:lnTo>
                  <a:pt x="4101" y="1188"/>
                </a:lnTo>
                <a:close/>
                <a:moveTo>
                  <a:pt x="4604" y="1692"/>
                </a:moveTo>
                <a:lnTo>
                  <a:pt x="4640" y="1728"/>
                </a:lnTo>
                <a:lnTo>
                  <a:pt x="4652" y="1752"/>
                </a:lnTo>
                <a:lnTo>
                  <a:pt x="4640" y="1776"/>
                </a:lnTo>
                <a:lnTo>
                  <a:pt x="4628" y="1788"/>
                </a:lnTo>
                <a:lnTo>
                  <a:pt x="4604" y="1776"/>
                </a:lnTo>
                <a:lnTo>
                  <a:pt x="4568" y="1740"/>
                </a:lnTo>
                <a:lnTo>
                  <a:pt x="4556" y="1716"/>
                </a:lnTo>
                <a:lnTo>
                  <a:pt x="4556" y="1692"/>
                </a:lnTo>
                <a:lnTo>
                  <a:pt x="4580" y="1680"/>
                </a:lnTo>
                <a:lnTo>
                  <a:pt x="4604" y="1692"/>
                </a:lnTo>
                <a:close/>
                <a:moveTo>
                  <a:pt x="4484" y="1572"/>
                </a:moveTo>
                <a:lnTo>
                  <a:pt x="4520" y="1608"/>
                </a:lnTo>
                <a:lnTo>
                  <a:pt x="4520" y="1632"/>
                </a:lnTo>
                <a:lnTo>
                  <a:pt x="4520" y="1644"/>
                </a:lnTo>
                <a:lnTo>
                  <a:pt x="4496" y="1656"/>
                </a:lnTo>
                <a:lnTo>
                  <a:pt x="4472" y="1644"/>
                </a:lnTo>
                <a:lnTo>
                  <a:pt x="4436" y="1608"/>
                </a:lnTo>
                <a:lnTo>
                  <a:pt x="4424" y="1584"/>
                </a:lnTo>
                <a:lnTo>
                  <a:pt x="4436" y="1560"/>
                </a:lnTo>
                <a:lnTo>
                  <a:pt x="4460" y="1560"/>
                </a:lnTo>
                <a:lnTo>
                  <a:pt x="4484" y="1572"/>
                </a:lnTo>
                <a:close/>
                <a:moveTo>
                  <a:pt x="4353" y="1440"/>
                </a:moveTo>
                <a:lnTo>
                  <a:pt x="4388" y="1476"/>
                </a:lnTo>
                <a:lnTo>
                  <a:pt x="4400" y="1500"/>
                </a:lnTo>
                <a:lnTo>
                  <a:pt x="4388" y="1524"/>
                </a:lnTo>
                <a:lnTo>
                  <a:pt x="4376" y="1536"/>
                </a:lnTo>
                <a:lnTo>
                  <a:pt x="4353" y="1524"/>
                </a:lnTo>
                <a:lnTo>
                  <a:pt x="4317" y="1488"/>
                </a:lnTo>
                <a:lnTo>
                  <a:pt x="4305" y="1464"/>
                </a:lnTo>
                <a:lnTo>
                  <a:pt x="4305" y="1440"/>
                </a:lnTo>
                <a:lnTo>
                  <a:pt x="4329" y="1428"/>
                </a:lnTo>
                <a:lnTo>
                  <a:pt x="4353" y="1440"/>
                </a:lnTo>
                <a:close/>
                <a:moveTo>
                  <a:pt x="4233" y="1320"/>
                </a:moveTo>
                <a:lnTo>
                  <a:pt x="4269" y="1356"/>
                </a:lnTo>
                <a:lnTo>
                  <a:pt x="4281" y="1380"/>
                </a:lnTo>
                <a:lnTo>
                  <a:pt x="4269" y="1404"/>
                </a:lnTo>
                <a:lnTo>
                  <a:pt x="4245" y="1404"/>
                </a:lnTo>
                <a:lnTo>
                  <a:pt x="4221" y="1404"/>
                </a:lnTo>
                <a:lnTo>
                  <a:pt x="4185" y="1368"/>
                </a:lnTo>
                <a:lnTo>
                  <a:pt x="4173" y="1344"/>
                </a:lnTo>
                <a:lnTo>
                  <a:pt x="4185" y="1320"/>
                </a:lnTo>
                <a:lnTo>
                  <a:pt x="4209" y="1308"/>
                </a:lnTo>
                <a:lnTo>
                  <a:pt x="4233" y="1320"/>
                </a:lnTo>
                <a:close/>
                <a:moveTo>
                  <a:pt x="3981" y="1068"/>
                </a:moveTo>
                <a:lnTo>
                  <a:pt x="4017" y="1104"/>
                </a:lnTo>
                <a:lnTo>
                  <a:pt x="4029" y="1128"/>
                </a:lnTo>
                <a:lnTo>
                  <a:pt x="4017" y="1152"/>
                </a:lnTo>
                <a:lnTo>
                  <a:pt x="3993" y="1164"/>
                </a:lnTo>
                <a:lnTo>
                  <a:pt x="3981" y="1152"/>
                </a:lnTo>
                <a:lnTo>
                  <a:pt x="3945" y="1116"/>
                </a:lnTo>
                <a:lnTo>
                  <a:pt x="3933" y="1092"/>
                </a:lnTo>
                <a:lnTo>
                  <a:pt x="3933" y="1068"/>
                </a:lnTo>
                <a:lnTo>
                  <a:pt x="3957" y="1056"/>
                </a:lnTo>
                <a:lnTo>
                  <a:pt x="3981" y="1068"/>
                </a:lnTo>
                <a:close/>
                <a:moveTo>
                  <a:pt x="4940" y="2580"/>
                </a:moveTo>
                <a:lnTo>
                  <a:pt x="4976" y="2616"/>
                </a:lnTo>
                <a:lnTo>
                  <a:pt x="4988" y="2640"/>
                </a:lnTo>
                <a:lnTo>
                  <a:pt x="4976" y="2664"/>
                </a:lnTo>
                <a:lnTo>
                  <a:pt x="4952" y="2664"/>
                </a:lnTo>
                <a:lnTo>
                  <a:pt x="4928" y="2664"/>
                </a:lnTo>
                <a:lnTo>
                  <a:pt x="4892" y="2628"/>
                </a:lnTo>
                <a:lnTo>
                  <a:pt x="4880" y="2604"/>
                </a:lnTo>
                <a:lnTo>
                  <a:pt x="4892" y="2580"/>
                </a:lnTo>
                <a:lnTo>
                  <a:pt x="4916" y="2568"/>
                </a:lnTo>
                <a:lnTo>
                  <a:pt x="4940" y="2580"/>
                </a:lnTo>
                <a:close/>
                <a:moveTo>
                  <a:pt x="4820" y="2460"/>
                </a:moveTo>
                <a:lnTo>
                  <a:pt x="4856" y="2496"/>
                </a:lnTo>
                <a:lnTo>
                  <a:pt x="4868" y="2520"/>
                </a:lnTo>
                <a:lnTo>
                  <a:pt x="4856" y="2544"/>
                </a:lnTo>
                <a:lnTo>
                  <a:pt x="4832" y="2544"/>
                </a:lnTo>
                <a:lnTo>
                  <a:pt x="4808" y="2544"/>
                </a:lnTo>
                <a:lnTo>
                  <a:pt x="4772" y="2508"/>
                </a:lnTo>
                <a:lnTo>
                  <a:pt x="4760" y="2484"/>
                </a:lnTo>
                <a:lnTo>
                  <a:pt x="4772" y="2460"/>
                </a:lnTo>
                <a:lnTo>
                  <a:pt x="4796" y="2448"/>
                </a:lnTo>
                <a:lnTo>
                  <a:pt x="4820" y="2460"/>
                </a:lnTo>
                <a:close/>
                <a:moveTo>
                  <a:pt x="4700" y="2340"/>
                </a:moveTo>
                <a:lnTo>
                  <a:pt x="4736" y="2376"/>
                </a:lnTo>
                <a:lnTo>
                  <a:pt x="4736" y="2400"/>
                </a:lnTo>
                <a:lnTo>
                  <a:pt x="4736" y="2412"/>
                </a:lnTo>
                <a:lnTo>
                  <a:pt x="4712" y="2424"/>
                </a:lnTo>
                <a:lnTo>
                  <a:pt x="4688" y="2424"/>
                </a:lnTo>
                <a:lnTo>
                  <a:pt x="4652" y="2376"/>
                </a:lnTo>
                <a:lnTo>
                  <a:pt x="4640" y="2352"/>
                </a:lnTo>
                <a:lnTo>
                  <a:pt x="4652" y="2340"/>
                </a:lnTo>
                <a:lnTo>
                  <a:pt x="4676" y="2328"/>
                </a:lnTo>
                <a:lnTo>
                  <a:pt x="4700" y="2340"/>
                </a:lnTo>
                <a:close/>
                <a:moveTo>
                  <a:pt x="4568" y="2220"/>
                </a:moveTo>
                <a:lnTo>
                  <a:pt x="4616" y="2256"/>
                </a:lnTo>
                <a:lnTo>
                  <a:pt x="4616" y="2280"/>
                </a:lnTo>
                <a:lnTo>
                  <a:pt x="4616" y="2292"/>
                </a:lnTo>
                <a:lnTo>
                  <a:pt x="4592" y="2304"/>
                </a:lnTo>
                <a:lnTo>
                  <a:pt x="4568" y="2292"/>
                </a:lnTo>
                <a:lnTo>
                  <a:pt x="4532" y="2256"/>
                </a:lnTo>
                <a:lnTo>
                  <a:pt x="4520" y="2232"/>
                </a:lnTo>
                <a:lnTo>
                  <a:pt x="4532" y="2220"/>
                </a:lnTo>
                <a:lnTo>
                  <a:pt x="4544" y="2208"/>
                </a:lnTo>
                <a:lnTo>
                  <a:pt x="4568" y="2220"/>
                </a:lnTo>
                <a:close/>
                <a:moveTo>
                  <a:pt x="4448" y="2100"/>
                </a:moveTo>
                <a:lnTo>
                  <a:pt x="4484" y="2136"/>
                </a:lnTo>
                <a:lnTo>
                  <a:pt x="4496" y="2160"/>
                </a:lnTo>
                <a:lnTo>
                  <a:pt x="4496" y="2172"/>
                </a:lnTo>
                <a:lnTo>
                  <a:pt x="4472" y="2184"/>
                </a:lnTo>
                <a:lnTo>
                  <a:pt x="4448" y="2172"/>
                </a:lnTo>
                <a:lnTo>
                  <a:pt x="4412" y="2136"/>
                </a:lnTo>
                <a:lnTo>
                  <a:pt x="4400" y="2112"/>
                </a:lnTo>
                <a:lnTo>
                  <a:pt x="4412" y="2100"/>
                </a:lnTo>
                <a:lnTo>
                  <a:pt x="4424" y="2088"/>
                </a:lnTo>
                <a:lnTo>
                  <a:pt x="4448" y="2100"/>
                </a:lnTo>
                <a:close/>
                <a:moveTo>
                  <a:pt x="4329" y="1980"/>
                </a:moveTo>
                <a:lnTo>
                  <a:pt x="4365" y="2016"/>
                </a:lnTo>
                <a:lnTo>
                  <a:pt x="4376" y="2040"/>
                </a:lnTo>
                <a:lnTo>
                  <a:pt x="4365" y="2052"/>
                </a:lnTo>
                <a:lnTo>
                  <a:pt x="4353" y="2064"/>
                </a:lnTo>
                <a:lnTo>
                  <a:pt x="4329" y="2052"/>
                </a:lnTo>
                <a:lnTo>
                  <a:pt x="4293" y="2016"/>
                </a:lnTo>
                <a:lnTo>
                  <a:pt x="4281" y="1992"/>
                </a:lnTo>
                <a:lnTo>
                  <a:pt x="4293" y="1968"/>
                </a:lnTo>
                <a:lnTo>
                  <a:pt x="4305" y="1968"/>
                </a:lnTo>
                <a:lnTo>
                  <a:pt x="4329" y="1980"/>
                </a:lnTo>
                <a:close/>
                <a:moveTo>
                  <a:pt x="3729" y="1368"/>
                </a:moveTo>
                <a:lnTo>
                  <a:pt x="3765" y="1404"/>
                </a:lnTo>
                <a:lnTo>
                  <a:pt x="3777" y="1428"/>
                </a:lnTo>
                <a:lnTo>
                  <a:pt x="3765" y="1452"/>
                </a:lnTo>
                <a:lnTo>
                  <a:pt x="3741" y="1464"/>
                </a:lnTo>
                <a:lnTo>
                  <a:pt x="3729" y="1452"/>
                </a:lnTo>
                <a:lnTo>
                  <a:pt x="3681" y="1416"/>
                </a:lnTo>
                <a:lnTo>
                  <a:pt x="3669" y="1392"/>
                </a:lnTo>
                <a:lnTo>
                  <a:pt x="3681" y="1368"/>
                </a:lnTo>
                <a:lnTo>
                  <a:pt x="3705" y="1356"/>
                </a:lnTo>
                <a:lnTo>
                  <a:pt x="3729" y="1368"/>
                </a:lnTo>
                <a:close/>
                <a:moveTo>
                  <a:pt x="4209" y="1848"/>
                </a:moveTo>
                <a:lnTo>
                  <a:pt x="4245" y="1896"/>
                </a:lnTo>
                <a:lnTo>
                  <a:pt x="4257" y="1908"/>
                </a:lnTo>
                <a:lnTo>
                  <a:pt x="4245" y="1932"/>
                </a:lnTo>
                <a:lnTo>
                  <a:pt x="4233" y="1944"/>
                </a:lnTo>
                <a:lnTo>
                  <a:pt x="4209" y="1932"/>
                </a:lnTo>
                <a:lnTo>
                  <a:pt x="4173" y="1896"/>
                </a:lnTo>
                <a:lnTo>
                  <a:pt x="4161" y="1872"/>
                </a:lnTo>
                <a:lnTo>
                  <a:pt x="4173" y="1848"/>
                </a:lnTo>
                <a:lnTo>
                  <a:pt x="4185" y="1848"/>
                </a:lnTo>
                <a:lnTo>
                  <a:pt x="4209" y="1848"/>
                </a:lnTo>
                <a:close/>
                <a:moveTo>
                  <a:pt x="4089" y="1728"/>
                </a:moveTo>
                <a:lnTo>
                  <a:pt x="4125" y="1764"/>
                </a:lnTo>
                <a:lnTo>
                  <a:pt x="4137" y="1788"/>
                </a:lnTo>
                <a:lnTo>
                  <a:pt x="4125" y="1812"/>
                </a:lnTo>
                <a:lnTo>
                  <a:pt x="4113" y="1824"/>
                </a:lnTo>
                <a:lnTo>
                  <a:pt x="4089" y="1812"/>
                </a:lnTo>
                <a:lnTo>
                  <a:pt x="4053" y="1776"/>
                </a:lnTo>
                <a:lnTo>
                  <a:pt x="4041" y="1752"/>
                </a:lnTo>
                <a:lnTo>
                  <a:pt x="4041" y="1728"/>
                </a:lnTo>
                <a:lnTo>
                  <a:pt x="4065" y="1716"/>
                </a:lnTo>
                <a:lnTo>
                  <a:pt x="4089" y="1728"/>
                </a:lnTo>
                <a:close/>
                <a:moveTo>
                  <a:pt x="3969" y="1608"/>
                </a:moveTo>
                <a:lnTo>
                  <a:pt x="4005" y="1644"/>
                </a:lnTo>
                <a:lnTo>
                  <a:pt x="4017" y="1668"/>
                </a:lnTo>
                <a:lnTo>
                  <a:pt x="4005" y="1692"/>
                </a:lnTo>
                <a:lnTo>
                  <a:pt x="3993" y="1704"/>
                </a:lnTo>
                <a:lnTo>
                  <a:pt x="3969" y="1692"/>
                </a:lnTo>
                <a:lnTo>
                  <a:pt x="3933" y="1656"/>
                </a:lnTo>
                <a:lnTo>
                  <a:pt x="3921" y="1632"/>
                </a:lnTo>
                <a:lnTo>
                  <a:pt x="3921" y="1608"/>
                </a:lnTo>
                <a:lnTo>
                  <a:pt x="3945" y="1596"/>
                </a:lnTo>
                <a:lnTo>
                  <a:pt x="3969" y="1608"/>
                </a:lnTo>
                <a:close/>
                <a:moveTo>
                  <a:pt x="3849" y="1488"/>
                </a:moveTo>
                <a:lnTo>
                  <a:pt x="3885" y="1524"/>
                </a:lnTo>
                <a:lnTo>
                  <a:pt x="3897" y="1548"/>
                </a:lnTo>
                <a:lnTo>
                  <a:pt x="3885" y="1572"/>
                </a:lnTo>
                <a:lnTo>
                  <a:pt x="3861" y="1584"/>
                </a:lnTo>
                <a:lnTo>
                  <a:pt x="3849" y="1572"/>
                </a:lnTo>
                <a:lnTo>
                  <a:pt x="3813" y="1536"/>
                </a:lnTo>
                <a:lnTo>
                  <a:pt x="3801" y="1512"/>
                </a:lnTo>
                <a:lnTo>
                  <a:pt x="3801" y="1488"/>
                </a:lnTo>
                <a:lnTo>
                  <a:pt x="3825" y="1476"/>
                </a:lnTo>
                <a:lnTo>
                  <a:pt x="3849" y="1488"/>
                </a:lnTo>
                <a:close/>
                <a:moveTo>
                  <a:pt x="3657" y="1308"/>
                </a:moveTo>
                <a:lnTo>
                  <a:pt x="3645" y="1332"/>
                </a:lnTo>
                <a:lnTo>
                  <a:pt x="3633" y="1344"/>
                </a:lnTo>
                <a:lnTo>
                  <a:pt x="3621" y="1344"/>
                </a:lnTo>
                <a:lnTo>
                  <a:pt x="3597" y="1332"/>
                </a:lnTo>
                <a:lnTo>
                  <a:pt x="3561" y="1296"/>
                </a:lnTo>
                <a:lnTo>
                  <a:pt x="3549" y="1272"/>
                </a:lnTo>
                <a:lnTo>
                  <a:pt x="3561" y="1260"/>
                </a:lnTo>
                <a:lnTo>
                  <a:pt x="3573" y="1248"/>
                </a:lnTo>
                <a:lnTo>
                  <a:pt x="3585" y="1236"/>
                </a:lnTo>
                <a:lnTo>
                  <a:pt x="3597" y="1236"/>
                </a:lnTo>
                <a:lnTo>
                  <a:pt x="3597" y="1248"/>
                </a:lnTo>
                <a:lnTo>
                  <a:pt x="3609" y="1248"/>
                </a:lnTo>
                <a:lnTo>
                  <a:pt x="3645" y="1284"/>
                </a:lnTo>
                <a:lnTo>
                  <a:pt x="3645" y="1296"/>
                </a:lnTo>
                <a:lnTo>
                  <a:pt x="3657" y="1308"/>
                </a:lnTo>
                <a:close/>
                <a:moveTo>
                  <a:pt x="5024" y="2412"/>
                </a:moveTo>
                <a:lnTo>
                  <a:pt x="5072" y="2448"/>
                </a:lnTo>
                <a:lnTo>
                  <a:pt x="5072" y="2472"/>
                </a:lnTo>
                <a:lnTo>
                  <a:pt x="5072" y="2484"/>
                </a:lnTo>
                <a:lnTo>
                  <a:pt x="5048" y="2496"/>
                </a:lnTo>
                <a:lnTo>
                  <a:pt x="5024" y="2484"/>
                </a:lnTo>
                <a:lnTo>
                  <a:pt x="4988" y="2448"/>
                </a:lnTo>
                <a:lnTo>
                  <a:pt x="4976" y="2424"/>
                </a:lnTo>
                <a:lnTo>
                  <a:pt x="4988" y="2400"/>
                </a:lnTo>
                <a:lnTo>
                  <a:pt x="5000" y="2400"/>
                </a:lnTo>
                <a:lnTo>
                  <a:pt x="5024" y="2412"/>
                </a:lnTo>
                <a:close/>
                <a:moveTo>
                  <a:pt x="4904" y="2280"/>
                </a:moveTo>
                <a:lnTo>
                  <a:pt x="4940" y="2316"/>
                </a:lnTo>
                <a:lnTo>
                  <a:pt x="4952" y="2340"/>
                </a:lnTo>
                <a:lnTo>
                  <a:pt x="4940" y="2364"/>
                </a:lnTo>
                <a:lnTo>
                  <a:pt x="4928" y="2376"/>
                </a:lnTo>
                <a:lnTo>
                  <a:pt x="4904" y="2364"/>
                </a:lnTo>
                <a:lnTo>
                  <a:pt x="4868" y="2328"/>
                </a:lnTo>
                <a:lnTo>
                  <a:pt x="4856" y="2304"/>
                </a:lnTo>
                <a:lnTo>
                  <a:pt x="4856" y="2280"/>
                </a:lnTo>
                <a:lnTo>
                  <a:pt x="4880" y="2268"/>
                </a:lnTo>
                <a:lnTo>
                  <a:pt x="4904" y="2280"/>
                </a:lnTo>
                <a:close/>
                <a:moveTo>
                  <a:pt x="4784" y="2160"/>
                </a:moveTo>
                <a:lnTo>
                  <a:pt x="4820" y="2196"/>
                </a:lnTo>
                <a:lnTo>
                  <a:pt x="4820" y="2220"/>
                </a:lnTo>
                <a:lnTo>
                  <a:pt x="4820" y="2244"/>
                </a:lnTo>
                <a:lnTo>
                  <a:pt x="4796" y="2244"/>
                </a:lnTo>
                <a:lnTo>
                  <a:pt x="4772" y="2244"/>
                </a:lnTo>
                <a:lnTo>
                  <a:pt x="4736" y="2208"/>
                </a:lnTo>
                <a:lnTo>
                  <a:pt x="4724" y="2172"/>
                </a:lnTo>
                <a:lnTo>
                  <a:pt x="4736" y="2160"/>
                </a:lnTo>
                <a:lnTo>
                  <a:pt x="4760" y="2148"/>
                </a:lnTo>
                <a:lnTo>
                  <a:pt x="4784" y="2160"/>
                </a:lnTo>
                <a:close/>
                <a:moveTo>
                  <a:pt x="4652" y="2028"/>
                </a:moveTo>
                <a:lnTo>
                  <a:pt x="4688" y="2064"/>
                </a:lnTo>
                <a:lnTo>
                  <a:pt x="4700" y="2088"/>
                </a:lnTo>
                <a:lnTo>
                  <a:pt x="4688" y="2112"/>
                </a:lnTo>
                <a:lnTo>
                  <a:pt x="4676" y="2124"/>
                </a:lnTo>
                <a:lnTo>
                  <a:pt x="4652" y="2112"/>
                </a:lnTo>
                <a:lnTo>
                  <a:pt x="4616" y="2076"/>
                </a:lnTo>
                <a:lnTo>
                  <a:pt x="4604" y="2052"/>
                </a:lnTo>
                <a:lnTo>
                  <a:pt x="4604" y="2028"/>
                </a:lnTo>
                <a:lnTo>
                  <a:pt x="4628" y="2016"/>
                </a:lnTo>
                <a:lnTo>
                  <a:pt x="4652" y="2028"/>
                </a:lnTo>
                <a:close/>
                <a:moveTo>
                  <a:pt x="4532" y="1908"/>
                </a:moveTo>
                <a:lnTo>
                  <a:pt x="4568" y="1944"/>
                </a:lnTo>
                <a:lnTo>
                  <a:pt x="4580" y="1968"/>
                </a:lnTo>
                <a:lnTo>
                  <a:pt x="4568" y="1992"/>
                </a:lnTo>
                <a:lnTo>
                  <a:pt x="4544" y="2004"/>
                </a:lnTo>
                <a:lnTo>
                  <a:pt x="4520" y="1992"/>
                </a:lnTo>
                <a:lnTo>
                  <a:pt x="4484" y="1956"/>
                </a:lnTo>
                <a:lnTo>
                  <a:pt x="4472" y="1932"/>
                </a:lnTo>
                <a:lnTo>
                  <a:pt x="4484" y="1908"/>
                </a:lnTo>
                <a:lnTo>
                  <a:pt x="4508" y="1896"/>
                </a:lnTo>
                <a:lnTo>
                  <a:pt x="4532" y="1908"/>
                </a:lnTo>
                <a:close/>
                <a:moveTo>
                  <a:pt x="3909" y="1284"/>
                </a:moveTo>
                <a:lnTo>
                  <a:pt x="3945" y="1320"/>
                </a:lnTo>
                <a:lnTo>
                  <a:pt x="3945" y="1344"/>
                </a:lnTo>
                <a:lnTo>
                  <a:pt x="3945" y="1368"/>
                </a:lnTo>
                <a:lnTo>
                  <a:pt x="3921" y="1380"/>
                </a:lnTo>
                <a:lnTo>
                  <a:pt x="3897" y="1368"/>
                </a:lnTo>
                <a:lnTo>
                  <a:pt x="3861" y="1332"/>
                </a:lnTo>
                <a:lnTo>
                  <a:pt x="3849" y="1308"/>
                </a:lnTo>
                <a:lnTo>
                  <a:pt x="3861" y="1284"/>
                </a:lnTo>
                <a:lnTo>
                  <a:pt x="3885" y="1272"/>
                </a:lnTo>
                <a:lnTo>
                  <a:pt x="3909" y="1284"/>
                </a:lnTo>
                <a:close/>
                <a:moveTo>
                  <a:pt x="4400" y="1788"/>
                </a:moveTo>
                <a:lnTo>
                  <a:pt x="4436" y="1824"/>
                </a:lnTo>
                <a:lnTo>
                  <a:pt x="4448" y="1848"/>
                </a:lnTo>
                <a:lnTo>
                  <a:pt x="4436" y="1860"/>
                </a:lnTo>
                <a:lnTo>
                  <a:pt x="4424" y="1872"/>
                </a:lnTo>
                <a:lnTo>
                  <a:pt x="4400" y="1860"/>
                </a:lnTo>
                <a:lnTo>
                  <a:pt x="4365" y="1824"/>
                </a:lnTo>
                <a:lnTo>
                  <a:pt x="4353" y="1800"/>
                </a:lnTo>
                <a:lnTo>
                  <a:pt x="4365" y="1776"/>
                </a:lnTo>
                <a:lnTo>
                  <a:pt x="4376" y="1776"/>
                </a:lnTo>
                <a:lnTo>
                  <a:pt x="4400" y="1788"/>
                </a:lnTo>
                <a:close/>
                <a:moveTo>
                  <a:pt x="4281" y="1656"/>
                </a:moveTo>
                <a:lnTo>
                  <a:pt x="4317" y="1692"/>
                </a:lnTo>
                <a:lnTo>
                  <a:pt x="4329" y="1716"/>
                </a:lnTo>
                <a:lnTo>
                  <a:pt x="4317" y="1740"/>
                </a:lnTo>
                <a:lnTo>
                  <a:pt x="4293" y="1752"/>
                </a:lnTo>
                <a:lnTo>
                  <a:pt x="4281" y="1740"/>
                </a:lnTo>
                <a:lnTo>
                  <a:pt x="4233" y="1704"/>
                </a:lnTo>
                <a:lnTo>
                  <a:pt x="4233" y="1680"/>
                </a:lnTo>
                <a:lnTo>
                  <a:pt x="4233" y="1656"/>
                </a:lnTo>
                <a:lnTo>
                  <a:pt x="4257" y="1644"/>
                </a:lnTo>
                <a:lnTo>
                  <a:pt x="4281" y="1656"/>
                </a:lnTo>
                <a:close/>
                <a:moveTo>
                  <a:pt x="4149" y="1536"/>
                </a:moveTo>
                <a:lnTo>
                  <a:pt x="4185" y="1572"/>
                </a:lnTo>
                <a:lnTo>
                  <a:pt x="4197" y="1596"/>
                </a:lnTo>
                <a:lnTo>
                  <a:pt x="4197" y="1620"/>
                </a:lnTo>
                <a:lnTo>
                  <a:pt x="4173" y="1620"/>
                </a:lnTo>
                <a:lnTo>
                  <a:pt x="4149" y="1620"/>
                </a:lnTo>
                <a:lnTo>
                  <a:pt x="4113" y="1584"/>
                </a:lnTo>
                <a:lnTo>
                  <a:pt x="4101" y="1548"/>
                </a:lnTo>
                <a:lnTo>
                  <a:pt x="4113" y="1536"/>
                </a:lnTo>
                <a:lnTo>
                  <a:pt x="4125" y="1524"/>
                </a:lnTo>
                <a:lnTo>
                  <a:pt x="4149" y="1536"/>
                </a:lnTo>
                <a:close/>
                <a:moveTo>
                  <a:pt x="4029" y="1404"/>
                </a:moveTo>
                <a:lnTo>
                  <a:pt x="4065" y="1440"/>
                </a:lnTo>
                <a:lnTo>
                  <a:pt x="4077" y="1464"/>
                </a:lnTo>
                <a:lnTo>
                  <a:pt x="4065" y="1488"/>
                </a:lnTo>
                <a:lnTo>
                  <a:pt x="4053" y="1500"/>
                </a:lnTo>
                <a:lnTo>
                  <a:pt x="4029" y="1488"/>
                </a:lnTo>
                <a:lnTo>
                  <a:pt x="3993" y="1452"/>
                </a:lnTo>
                <a:lnTo>
                  <a:pt x="3981" y="1428"/>
                </a:lnTo>
                <a:lnTo>
                  <a:pt x="3981" y="1404"/>
                </a:lnTo>
                <a:lnTo>
                  <a:pt x="4005" y="1392"/>
                </a:lnTo>
                <a:lnTo>
                  <a:pt x="4029" y="1404"/>
                </a:lnTo>
                <a:close/>
                <a:moveTo>
                  <a:pt x="3777" y="1164"/>
                </a:moveTo>
                <a:lnTo>
                  <a:pt x="3813" y="1200"/>
                </a:lnTo>
                <a:lnTo>
                  <a:pt x="3825" y="1224"/>
                </a:lnTo>
                <a:lnTo>
                  <a:pt x="3813" y="1236"/>
                </a:lnTo>
                <a:lnTo>
                  <a:pt x="3801" y="1248"/>
                </a:lnTo>
                <a:lnTo>
                  <a:pt x="3777" y="1236"/>
                </a:lnTo>
                <a:lnTo>
                  <a:pt x="3741" y="1200"/>
                </a:lnTo>
                <a:lnTo>
                  <a:pt x="3729" y="1176"/>
                </a:lnTo>
                <a:lnTo>
                  <a:pt x="3729" y="1152"/>
                </a:lnTo>
                <a:lnTo>
                  <a:pt x="3753" y="1152"/>
                </a:lnTo>
                <a:lnTo>
                  <a:pt x="3777" y="1164"/>
                </a:lnTo>
                <a:close/>
                <a:moveTo>
                  <a:pt x="3477" y="1212"/>
                </a:moveTo>
                <a:lnTo>
                  <a:pt x="3441" y="1176"/>
                </a:lnTo>
                <a:lnTo>
                  <a:pt x="3441" y="1164"/>
                </a:lnTo>
                <a:lnTo>
                  <a:pt x="3405" y="1188"/>
                </a:lnTo>
                <a:lnTo>
                  <a:pt x="3369" y="1212"/>
                </a:lnTo>
                <a:lnTo>
                  <a:pt x="3333" y="1248"/>
                </a:lnTo>
                <a:lnTo>
                  <a:pt x="3285" y="1284"/>
                </a:lnTo>
                <a:lnTo>
                  <a:pt x="3177" y="1368"/>
                </a:lnTo>
                <a:lnTo>
                  <a:pt x="3070" y="1440"/>
                </a:lnTo>
                <a:lnTo>
                  <a:pt x="2962" y="1524"/>
                </a:lnTo>
                <a:lnTo>
                  <a:pt x="2854" y="1608"/>
                </a:lnTo>
                <a:lnTo>
                  <a:pt x="2746" y="1692"/>
                </a:lnTo>
                <a:lnTo>
                  <a:pt x="2638" y="1776"/>
                </a:lnTo>
                <a:lnTo>
                  <a:pt x="2530" y="1860"/>
                </a:lnTo>
                <a:lnTo>
                  <a:pt x="2422" y="1944"/>
                </a:lnTo>
                <a:lnTo>
                  <a:pt x="2326" y="2016"/>
                </a:lnTo>
                <a:lnTo>
                  <a:pt x="2230" y="2100"/>
                </a:lnTo>
                <a:lnTo>
                  <a:pt x="2134" y="2184"/>
                </a:lnTo>
                <a:lnTo>
                  <a:pt x="2026" y="2268"/>
                </a:lnTo>
                <a:lnTo>
                  <a:pt x="1930" y="2340"/>
                </a:lnTo>
                <a:lnTo>
                  <a:pt x="1823" y="2424"/>
                </a:lnTo>
                <a:lnTo>
                  <a:pt x="1727" y="2496"/>
                </a:lnTo>
                <a:lnTo>
                  <a:pt x="1631" y="2568"/>
                </a:lnTo>
                <a:lnTo>
                  <a:pt x="1607" y="2592"/>
                </a:lnTo>
                <a:lnTo>
                  <a:pt x="1571" y="2616"/>
                </a:lnTo>
                <a:lnTo>
                  <a:pt x="1547" y="2640"/>
                </a:lnTo>
                <a:lnTo>
                  <a:pt x="1511" y="2664"/>
                </a:lnTo>
                <a:lnTo>
                  <a:pt x="1547" y="2700"/>
                </a:lnTo>
                <a:lnTo>
                  <a:pt x="1559" y="2724"/>
                </a:lnTo>
                <a:lnTo>
                  <a:pt x="1547" y="2736"/>
                </a:lnTo>
                <a:lnTo>
                  <a:pt x="1523" y="2748"/>
                </a:lnTo>
                <a:lnTo>
                  <a:pt x="1499" y="2736"/>
                </a:lnTo>
                <a:lnTo>
                  <a:pt x="1463" y="2700"/>
                </a:lnTo>
                <a:lnTo>
                  <a:pt x="1403" y="2736"/>
                </a:lnTo>
                <a:lnTo>
                  <a:pt x="1355" y="2784"/>
                </a:lnTo>
                <a:lnTo>
                  <a:pt x="1295" y="2820"/>
                </a:lnTo>
                <a:lnTo>
                  <a:pt x="1235" y="2856"/>
                </a:lnTo>
                <a:lnTo>
                  <a:pt x="1175" y="2892"/>
                </a:lnTo>
                <a:lnTo>
                  <a:pt x="1127" y="2928"/>
                </a:lnTo>
                <a:lnTo>
                  <a:pt x="1067" y="2976"/>
                </a:lnTo>
                <a:lnTo>
                  <a:pt x="1007" y="3012"/>
                </a:lnTo>
                <a:lnTo>
                  <a:pt x="1043" y="3048"/>
                </a:lnTo>
                <a:lnTo>
                  <a:pt x="1055" y="3072"/>
                </a:lnTo>
                <a:lnTo>
                  <a:pt x="1043" y="3084"/>
                </a:lnTo>
                <a:lnTo>
                  <a:pt x="1031" y="3096"/>
                </a:lnTo>
                <a:lnTo>
                  <a:pt x="1007" y="3084"/>
                </a:lnTo>
                <a:lnTo>
                  <a:pt x="971" y="3048"/>
                </a:lnTo>
                <a:lnTo>
                  <a:pt x="959" y="3048"/>
                </a:lnTo>
                <a:lnTo>
                  <a:pt x="959" y="3036"/>
                </a:lnTo>
                <a:lnTo>
                  <a:pt x="947" y="3036"/>
                </a:lnTo>
                <a:lnTo>
                  <a:pt x="947" y="3048"/>
                </a:lnTo>
                <a:lnTo>
                  <a:pt x="911" y="3060"/>
                </a:lnTo>
                <a:lnTo>
                  <a:pt x="863" y="3096"/>
                </a:lnTo>
                <a:lnTo>
                  <a:pt x="791" y="3131"/>
                </a:lnTo>
                <a:lnTo>
                  <a:pt x="707" y="3179"/>
                </a:lnTo>
                <a:lnTo>
                  <a:pt x="623" y="3227"/>
                </a:lnTo>
                <a:lnTo>
                  <a:pt x="540" y="3275"/>
                </a:lnTo>
                <a:lnTo>
                  <a:pt x="468" y="3311"/>
                </a:lnTo>
                <a:lnTo>
                  <a:pt x="420" y="3335"/>
                </a:lnTo>
                <a:lnTo>
                  <a:pt x="456" y="3383"/>
                </a:lnTo>
                <a:lnTo>
                  <a:pt x="492" y="3407"/>
                </a:lnTo>
                <a:lnTo>
                  <a:pt x="516" y="3419"/>
                </a:lnTo>
                <a:lnTo>
                  <a:pt x="540" y="3431"/>
                </a:lnTo>
                <a:lnTo>
                  <a:pt x="600" y="3455"/>
                </a:lnTo>
                <a:lnTo>
                  <a:pt x="647" y="3491"/>
                </a:lnTo>
                <a:lnTo>
                  <a:pt x="671" y="3539"/>
                </a:lnTo>
                <a:lnTo>
                  <a:pt x="683" y="3599"/>
                </a:lnTo>
                <a:lnTo>
                  <a:pt x="707" y="3671"/>
                </a:lnTo>
                <a:lnTo>
                  <a:pt x="743" y="3719"/>
                </a:lnTo>
                <a:lnTo>
                  <a:pt x="779" y="3767"/>
                </a:lnTo>
                <a:lnTo>
                  <a:pt x="827" y="3803"/>
                </a:lnTo>
                <a:lnTo>
                  <a:pt x="887" y="3839"/>
                </a:lnTo>
                <a:lnTo>
                  <a:pt x="971" y="3875"/>
                </a:lnTo>
                <a:lnTo>
                  <a:pt x="1055" y="3923"/>
                </a:lnTo>
                <a:lnTo>
                  <a:pt x="1091" y="3983"/>
                </a:lnTo>
                <a:lnTo>
                  <a:pt x="1091" y="4055"/>
                </a:lnTo>
                <a:lnTo>
                  <a:pt x="1079" y="4115"/>
                </a:lnTo>
                <a:lnTo>
                  <a:pt x="1055" y="4187"/>
                </a:lnTo>
                <a:lnTo>
                  <a:pt x="1043" y="4271"/>
                </a:lnTo>
                <a:lnTo>
                  <a:pt x="1067" y="4319"/>
                </a:lnTo>
                <a:lnTo>
                  <a:pt x="1091" y="4379"/>
                </a:lnTo>
                <a:lnTo>
                  <a:pt x="1115" y="4427"/>
                </a:lnTo>
                <a:lnTo>
                  <a:pt x="1115" y="4475"/>
                </a:lnTo>
                <a:lnTo>
                  <a:pt x="1103" y="4547"/>
                </a:lnTo>
                <a:lnTo>
                  <a:pt x="1091" y="4607"/>
                </a:lnTo>
                <a:lnTo>
                  <a:pt x="1091" y="4679"/>
                </a:lnTo>
                <a:lnTo>
                  <a:pt x="1079" y="4739"/>
                </a:lnTo>
                <a:lnTo>
                  <a:pt x="1079" y="4811"/>
                </a:lnTo>
                <a:lnTo>
                  <a:pt x="1091" y="4871"/>
                </a:lnTo>
                <a:lnTo>
                  <a:pt x="1127" y="4931"/>
                </a:lnTo>
                <a:lnTo>
                  <a:pt x="1175" y="4979"/>
                </a:lnTo>
                <a:lnTo>
                  <a:pt x="1235" y="5039"/>
                </a:lnTo>
                <a:lnTo>
                  <a:pt x="1307" y="5063"/>
                </a:lnTo>
                <a:lnTo>
                  <a:pt x="1367" y="5075"/>
                </a:lnTo>
                <a:lnTo>
                  <a:pt x="1439" y="5075"/>
                </a:lnTo>
                <a:lnTo>
                  <a:pt x="1499" y="5063"/>
                </a:lnTo>
                <a:lnTo>
                  <a:pt x="1571" y="5051"/>
                </a:lnTo>
                <a:lnTo>
                  <a:pt x="1631" y="5039"/>
                </a:lnTo>
                <a:lnTo>
                  <a:pt x="1691" y="5039"/>
                </a:lnTo>
                <a:lnTo>
                  <a:pt x="1751" y="5051"/>
                </a:lnTo>
                <a:lnTo>
                  <a:pt x="1799" y="5075"/>
                </a:lnTo>
                <a:lnTo>
                  <a:pt x="1835" y="5099"/>
                </a:lnTo>
                <a:lnTo>
                  <a:pt x="1906" y="5111"/>
                </a:lnTo>
                <a:lnTo>
                  <a:pt x="1978" y="5111"/>
                </a:lnTo>
                <a:lnTo>
                  <a:pt x="2062" y="5099"/>
                </a:lnTo>
                <a:lnTo>
                  <a:pt x="2158" y="5111"/>
                </a:lnTo>
                <a:lnTo>
                  <a:pt x="2230" y="5123"/>
                </a:lnTo>
                <a:lnTo>
                  <a:pt x="2290" y="5195"/>
                </a:lnTo>
                <a:lnTo>
                  <a:pt x="2314" y="5291"/>
                </a:lnTo>
                <a:lnTo>
                  <a:pt x="2350" y="5387"/>
                </a:lnTo>
                <a:lnTo>
                  <a:pt x="2434" y="5471"/>
                </a:lnTo>
                <a:lnTo>
                  <a:pt x="2530" y="5507"/>
                </a:lnTo>
                <a:lnTo>
                  <a:pt x="2602" y="5531"/>
                </a:lnTo>
                <a:lnTo>
                  <a:pt x="2674" y="5579"/>
                </a:lnTo>
                <a:lnTo>
                  <a:pt x="2734" y="5663"/>
                </a:lnTo>
                <a:lnTo>
                  <a:pt x="2758" y="5687"/>
                </a:lnTo>
                <a:lnTo>
                  <a:pt x="2794" y="5735"/>
                </a:lnTo>
                <a:lnTo>
                  <a:pt x="2842" y="5783"/>
                </a:lnTo>
                <a:lnTo>
                  <a:pt x="2914" y="5843"/>
                </a:lnTo>
                <a:lnTo>
                  <a:pt x="2938" y="5747"/>
                </a:lnTo>
                <a:lnTo>
                  <a:pt x="2974" y="5663"/>
                </a:lnTo>
                <a:lnTo>
                  <a:pt x="3010" y="5591"/>
                </a:lnTo>
                <a:lnTo>
                  <a:pt x="3046" y="5519"/>
                </a:lnTo>
                <a:lnTo>
                  <a:pt x="3082" y="5459"/>
                </a:lnTo>
                <a:lnTo>
                  <a:pt x="3118" y="5399"/>
                </a:lnTo>
                <a:lnTo>
                  <a:pt x="3165" y="5339"/>
                </a:lnTo>
                <a:lnTo>
                  <a:pt x="3201" y="5279"/>
                </a:lnTo>
                <a:lnTo>
                  <a:pt x="3165" y="5243"/>
                </a:lnTo>
                <a:lnTo>
                  <a:pt x="3153" y="5219"/>
                </a:lnTo>
                <a:lnTo>
                  <a:pt x="3165" y="5195"/>
                </a:lnTo>
                <a:lnTo>
                  <a:pt x="3177" y="5183"/>
                </a:lnTo>
                <a:lnTo>
                  <a:pt x="3201" y="5195"/>
                </a:lnTo>
                <a:lnTo>
                  <a:pt x="3237" y="5231"/>
                </a:lnTo>
                <a:lnTo>
                  <a:pt x="3273" y="5171"/>
                </a:lnTo>
                <a:lnTo>
                  <a:pt x="3321" y="5123"/>
                </a:lnTo>
                <a:lnTo>
                  <a:pt x="3357" y="5063"/>
                </a:lnTo>
                <a:lnTo>
                  <a:pt x="3405" y="5015"/>
                </a:lnTo>
                <a:lnTo>
                  <a:pt x="3441" y="4955"/>
                </a:lnTo>
                <a:lnTo>
                  <a:pt x="3477" y="4907"/>
                </a:lnTo>
                <a:lnTo>
                  <a:pt x="3525" y="4847"/>
                </a:lnTo>
                <a:lnTo>
                  <a:pt x="3561" y="4787"/>
                </a:lnTo>
                <a:lnTo>
                  <a:pt x="3549" y="4787"/>
                </a:lnTo>
                <a:lnTo>
                  <a:pt x="3513" y="4751"/>
                </a:lnTo>
                <a:lnTo>
                  <a:pt x="3501" y="4727"/>
                </a:lnTo>
                <a:lnTo>
                  <a:pt x="3513" y="4703"/>
                </a:lnTo>
                <a:lnTo>
                  <a:pt x="3537" y="4691"/>
                </a:lnTo>
                <a:lnTo>
                  <a:pt x="3561" y="4703"/>
                </a:lnTo>
                <a:lnTo>
                  <a:pt x="3597" y="4739"/>
                </a:lnTo>
                <a:lnTo>
                  <a:pt x="3753" y="4535"/>
                </a:lnTo>
                <a:lnTo>
                  <a:pt x="3897" y="4331"/>
                </a:lnTo>
                <a:lnTo>
                  <a:pt x="4053" y="4139"/>
                </a:lnTo>
                <a:lnTo>
                  <a:pt x="4209" y="3935"/>
                </a:lnTo>
                <a:lnTo>
                  <a:pt x="4353" y="3731"/>
                </a:lnTo>
                <a:lnTo>
                  <a:pt x="4508" y="3515"/>
                </a:lnTo>
                <a:lnTo>
                  <a:pt x="4652" y="3311"/>
                </a:lnTo>
                <a:lnTo>
                  <a:pt x="4808" y="3108"/>
                </a:lnTo>
                <a:lnTo>
                  <a:pt x="4856" y="3036"/>
                </a:lnTo>
                <a:lnTo>
                  <a:pt x="4916" y="2952"/>
                </a:lnTo>
                <a:lnTo>
                  <a:pt x="4976" y="2880"/>
                </a:lnTo>
                <a:lnTo>
                  <a:pt x="5036" y="2796"/>
                </a:lnTo>
                <a:lnTo>
                  <a:pt x="5048" y="2796"/>
                </a:lnTo>
                <a:lnTo>
                  <a:pt x="5048" y="2784"/>
                </a:lnTo>
                <a:lnTo>
                  <a:pt x="5060" y="2784"/>
                </a:lnTo>
                <a:lnTo>
                  <a:pt x="5024" y="2748"/>
                </a:lnTo>
                <a:lnTo>
                  <a:pt x="5012" y="2724"/>
                </a:lnTo>
                <a:lnTo>
                  <a:pt x="5012" y="2700"/>
                </a:lnTo>
                <a:lnTo>
                  <a:pt x="5036" y="2688"/>
                </a:lnTo>
                <a:lnTo>
                  <a:pt x="5060" y="2700"/>
                </a:lnTo>
                <a:lnTo>
                  <a:pt x="5084" y="2736"/>
                </a:lnTo>
                <a:lnTo>
                  <a:pt x="5108" y="2700"/>
                </a:lnTo>
                <a:lnTo>
                  <a:pt x="5132" y="2676"/>
                </a:lnTo>
                <a:lnTo>
                  <a:pt x="5144" y="2652"/>
                </a:lnTo>
                <a:lnTo>
                  <a:pt x="5156" y="2616"/>
                </a:lnTo>
                <a:lnTo>
                  <a:pt x="5120" y="2580"/>
                </a:lnTo>
                <a:lnTo>
                  <a:pt x="5108" y="2556"/>
                </a:lnTo>
                <a:lnTo>
                  <a:pt x="5108" y="2532"/>
                </a:lnTo>
                <a:lnTo>
                  <a:pt x="5132" y="2520"/>
                </a:lnTo>
                <a:lnTo>
                  <a:pt x="5156" y="2532"/>
                </a:lnTo>
                <a:lnTo>
                  <a:pt x="5192" y="2568"/>
                </a:lnTo>
                <a:lnTo>
                  <a:pt x="5204" y="2532"/>
                </a:lnTo>
                <a:lnTo>
                  <a:pt x="5228" y="2508"/>
                </a:lnTo>
                <a:lnTo>
                  <a:pt x="5228" y="2484"/>
                </a:lnTo>
                <a:lnTo>
                  <a:pt x="5240" y="2460"/>
                </a:lnTo>
                <a:lnTo>
                  <a:pt x="5240" y="2448"/>
                </a:lnTo>
                <a:lnTo>
                  <a:pt x="5240" y="2436"/>
                </a:lnTo>
                <a:lnTo>
                  <a:pt x="5240" y="2424"/>
                </a:lnTo>
                <a:lnTo>
                  <a:pt x="5252" y="2412"/>
                </a:lnTo>
                <a:lnTo>
                  <a:pt x="5240" y="2400"/>
                </a:lnTo>
                <a:lnTo>
                  <a:pt x="5228" y="2400"/>
                </a:lnTo>
                <a:lnTo>
                  <a:pt x="5192" y="2364"/>
                </a:lnTo>
                <a:lnTo>
                  <a:pt x="5180" y="2340"/>
                </a:lnTo>
                <a:lnTo>
                  <a:pt x="5180" y="2316"/>
                </a:lnTo>
                <a:lnTo>
                  <a:pt x="5204" y="2304"/>
                </a:lnTo>
                <a:lnTo>
                  <a:pt x="5228" y="2316"/>
                </a:lnTo>
                <a:lnTo>
                  <a:pt x="5252" y="2340"/>
                </a:lnTo>
                <a:lnTo>
                  <a:pt x="5252" y="2316"/>
                </a:lnTo>
                <a:lnTo>
                  <a:pt x="5252" y="2292"/>
                </a:lnTo>
                <a:lnTo>
                  <a:pt x="5240" y="2268"/>
                </a:lnTo>
                <a:lnTo>
                  <a:pt x="5240" y="2244"/>
                </a:lnTo>
                <a:lnTo>
                  <a:pt x="5216" y="2160"/>
                </a:lnTo>
                <a:lnTo>
                  <a:pt x="5168" y="2076"/>
                </a:lnTo>
                <a:lnTo>
                  <a:pt x="5132" y="1992"/>
                </a:lnTo>
                <a:lnTo>
                  <a:pt x="5144" y="1908"/>
                </a:lnTo>
                <a:lnTo>
                  <a:pt x="5156" y="1860"/>
                </a:lnTo>
                <a:lnTo>
                  <a:pt x="5168" y="1812"/>
                </a:lnTo>
                <a:lnTo>
                  <a:pt x="5192" y="1764"/>
                </a:lnTo>
                <a:lnTo>
                  <a:pt x="5192" y="1704"/>
                </a:lnTo>
                <a:lnTo>
                  <a:pt x="5204" y="1656"/>
                </a:lnTo>
                <a:lnTo>
                  <a:pt x="5192" y="1596"/>
                </a:lnTo>
                <a:lnTo>
                  <a:pt x="5180" y="1548"/>
                </a:lnTo>
                <a:lnTo>
                  <a:pt x="5156" y="1500"/>
                </a:lnTo>
                <a:lnTo>
                  <a:pt x="5120" y="1428"/>
                </a:lnTo>
                <a:lnTo>
                  <a:pt x="5132" y="1344"/>
                </a:lnTo>
                <a:lnTo>
                  <a:pt x="5120" y="1260"/>
                </a:lnTo>
                <a:lnTo>
                  <a:pt x="5060" y="1164"/>
                </a:lnTo>
                <a:lnTo>
                  <a:pt x="5000" y="1116"/>
                </a:lnTo>
                <a:lnTo>
                  <a:pt x="4952" y="1092"/>
                </a:lnTo>
                <a:lnTo>
                  <a:pt x="4904" y="1080"/>
                </a:lnTo>
                <a:lnTo>
                  <a:pt x="4868" y="1080"/>
                </a:lnTo>
                <a:lnTo>
                  <a:pt x="4820" y="1080"/>
                </a:lnTo>
                <a:lnTo>
                  <a:pt x="4784" y="1092"/>
                </a:lnTo>
                <a:lnTo>
                  <a:pt x="4748" y="1080"/>
                </a:lnTo>
                <a:lnTo>
                  <a:pt x="4700" y="1068"/>
                </a:lnTo>
                <a:lnTo>
                  <a:pt x="4664" y="1044"/>
                </a:lnTo>
                <a:lnTo>
                  <a:pt x="4628" y="1032"/>
                </a:lnTo>
                <a:lnTo>
                  <a:pt x="4592" y="1032"/>
                </a:lnTo>
                <a:lnTo>
                  <a:pt x="4544" y="1032"/>
                </a:lnTo>
                <a:lnTo>
                  <a:pt x="4496" y="1044"/>
                </a:lnTo>
                <a:lnTo>
                  <a:pt x="4448" y="1068"/>
                </a:lnTo>
                <a:lnTo>
                  <a:pt x="4400" y="1080"/>
                </a:lnTo>
                <a:lnTo>
                  <a:pt x="4341" y="1104"/>
                </a:lnTo>
                <a:lnTo>
                  <a:pt x="4293" y="1116"/>
                </a:lnTo>
                <a:lnTo>
                  <a:pt x="4245" y="1104"/>
                </a:lnTo>
                <a:lnTo>
                  <a:pt x="4197" y="1092"/>
                </a:lnTo>
                <a:lnTo>
                  <a:pt x="4149" y="1056"/>
                </a:lnTo>
                <a:lnTo>
                  <a:pt x="4101" y="1032"/>
                </a:lnTo>
                <a:lnTo>
                  <a:pt x="4053" y="1008"/>
                </a:lnTo>
                <a:lnTo>
                  <a:pt x="3993" y="984"/>
                </a:lnTo>
                <a:lnTo>
                  <a:pt x="3945" y="972"/>
                </a:lnTo>
                <a:lnTo>
                  <a:pt x="3921" y="972"/>
                </a:lnTo>
                <a:lnTo>
                  <a:pt x="3909" y="972"/>
                </a:lnTo>
                <a:lnTo>
                  <a:pt x="3897" y="972"/>
                </a:lnTo>
                <a:lnTo>
                  <a:pt x="3885" y="972"/>
                </a:lnTo>
                <a:lnTo>
                  <a:pt x="3897" y="984"/>
                </a:lnTo>
                <a:lnTo>
                  <a:pt x="3897" y="1008"/>
                </a:lnTo>
                <a:lnTo>
                  <a:pt x="3897" y="1020"/>
                </a:lnTo>
                <a:lnTo>
                  <a:pt x="3873" y="1032"/>
                </a:lnTo>
                <a:lnTo>
                  <a:pt x="3849" y="1020"/>
                </a:lnTo>
                <a:lnTo>
                  <a:pt x="3813" y="984"/>
                </a:lnTo>
                <a:lnTo>
                  <a:pt x="3801" y="972"/>
                </a:lnTo>
                <a:lnTo>
                  <a:pt x="3789" y="984"/>
                </a:lnTo>
                <a:lnTo>
                  <a:pt x="3777" y="984"/>
                </a:lnTo>
                <a:lnTo>
                  <a:pt x="3765" y="984"/>
                </a:lnTo>
                <a:lnTo>
                  <a:pt x="3753" y="984"/>
                </a:lnTo>
                <a:lnTo>
                  <a:pt x="3729" y="996"/>
                </a:lnTo>
                <a:lnTo>
                  <a:pt x="3705" y="996"/>
                </a:lnTo>
                <a:lnTo>
                  <a:pt x="3669" y="1008"/>
                </a:lnTo>
                <a:lnTo>
                  <a:pt x="3645" y="1032"/>
                </a:lnTo>
                <a:lnTo>
                  <a:pt x="3693" y="1068"/>
                </a:lnTo>
                <a:lnTo>
                  <a:pt x="3705" y="1092"/>
                </a:lnTo>
                <a:lnTo>
                  <a:pt x="3693" y="1116"/>
                </a:lnTo>
                <a:lnTo>
                  <a:pt x="3669" y="1128"/>
                </a:lnTo>
                <a:lnTo>
                  <a:pt x="3645" y="1116"/>
                </a:lnTo>
                <a:lnTo>
                  <a:pt x="3597" y="1068"/>
                </a:lnTo>
                <a:lnTo>
                  <a:pt x="3597" y="1056"/>
                </a:lnTo>
                <a:lnTo>
                  <a:pt x="3585" y="1056"/>
                </a:lnTo>
                <a:lnTo>
                  <a:pt x="3573" y="1056"/>
                </a:lnTo>
                <a:lnTo>
                  <a:pt x="3573" y="1068"/>
                </a:lnTo>
                <a:lnTo>
                  <a:pt x="3549" y="1080"/>
                </a:lnTo>
                <a:lnTo>
                  <a:pt x="3525" y="1104"/>
                </a:lnTo>
                <a:lnTo>
                  <a:pt x="3501" y="1116"/>
                </a:lnTo>
                <a:lnTo>
                  <a:pt x="3489" y="1128"/>
                </a:lnTo>
                <a:lnTo>
                  <a:pt x="3525" y="1164"/>
                </a:lnTo>
                <a:lnTo>
                  <a:pt x="3537" y="1188"/>
                </a:lnTo>
                <a:lnTo>
                  <a:pt x="3525" y="1212"/>
                </a:lnTo>
                <a:lnTo>
                  <a:pt x="3501" y="1224"/>
                </a:lnTo>
                <a:lnTo>
                  <a:pt x="3477" y="1212"/>
                </a:lnTo>
                <a:close/>
                <a:moveTo>
                  <a:pt x="4317" y="2412"/>
                </a:moveTo>
                <a:lnTo>
                  <a:pt x="4317" y="2472"/>
                </a:lnTo>
                <a:lnTo>
                  <a:pt x="4233" y="2556"/>
                </a:lnTo>
                <a:lnTo>
                  <a:pt x="4161" y="2640"/>
                </a:lnTo>
                <a:lnTo>
                  <a:pt x="4161" y="2700"/>
                </a:lnTo>
                <a:lnTo>
                  <a:pt x="4185" y="2700"/>
                </a:lnTo>
                <a:lnTo>
                  <a:pt x="4209" y="2688"/>
                </a:lnTo>
                <a:lnTo>
                  <a:pt x="4233" y="2676"/>
                </a:lnTo>
                <a:lnTo>
                  <a:pt x="4257" y="2664"/>
                </a:lnTo>
                <a:lnTo>
                  <a:pt x="4293" y="2616"/>
                </a:lnTo>
                <a:lnTo>
                  <a:pt x="4341" y="2556"/>
                </a:lnTo>
                <a:lnTo>
                  <a:pt x="4388" y="2520"/>
                </a:lnTo>
                <a:lnTo>
                  <a:pt x="4436" y="2520"/>
                </a:lnTo>
                <a:lnTo>
                  <a:pt x="4424" y="2580"/>
                </a:lnTo>
                <a:lnTo>
                  <a:pt x="4353" y="2664"/>
                </a:lnTo>
                <a:lnTo>
                  <a:pt x="4257" y="2748"/>
                </a:lnTo>
                <a:lnTo>
                  <a:pt x="4185" y="2784"/>
                </a:lnTo>
                <a:lnTo>
                  <a:pt x="4161" y="2784"/>
                </a:lnTo>
                <a:lnTo>
                  <a:pt x="4137" y="2772"/>
                </a:lnTo>
                <a:lnTo>
                  <a:pt x="4113" y="2760"/>
                </a:lnTo>
                <a:lnTo>
                  <a:pt x="4089" y="2760"/>
                </a:lnTo>
                <a:lnTo>
                  <a:pt x="4053" y="2784"/>
                </a:lnTo>
                <a:lnTo>
                  <a:pt x="4017" y="2784"/>
                </a:lnTo>
                <a:lnTo>
                  <a:pt x="3993" y="2784"/>
                </a:lnTo>
                <a:lnTo>
                  <a:pt x="3981" y="2784"/>
                </a:lnTo>
                <a:lnTo>
                  <a:pt x="3981" y="2760"/>
                </a:lnTo>
                <a:lnTo>
                  <a:pt x="3993" y="2724"/>
                </a:lnTo>
                <a:lnTo>
                  <a:pt x="4005" y="2700"/>
                </a:lnTo>
                <a:lnTo>
                  <a:pt x="4005" y="2664"/>
                </a:lnTo>
                <a:lnTo>
                  <a:pt x="3981" y="2640"/>
                </a:lnTo>
                <a:lnTo>
                  <a:pt x="3969" y="2628"/>
                </a:lnTo>
                <a:lnTo>
                  <a:pt x="3945" y="2604"/>
                </a:lnTo>
                <a:lnTo>
                  <a:pt x="3945" y="2580"/>
                </a:lnTo>
                <a:lnTo>
                  <a:pt x="3945" y="2520"/>
                </a:lnTo>
                <a:lnTo>
                  <a:pt x="3969" y="2460"/>
                </a:lnTo>
                <a:lnTo>
                  <a:pt x="4017" y="2400"/>
                </a:lnTo>
                <a:lnTo>
                  <a:pt x="4053" y="2352"/>
                </a:lnTo>
                <a:lnTo>
                  <a:pt x="4077" y="2328"/>
                </a:lnTo>
                <a:lnTo>
                  <a:pt x="4113" y="2304"/>
                </a:lnTo>
                <a:lnTo>
                  <a:pt x="4137" y="2292"/>
                </a:lnTo>
                <a:lnTo>
                  <a:pt x="4173" y="2280"/>
                </a:lnTo>
                <a:lnTo>
                  <a:pt x="4173" y="2340"/>
                </a:lnTo>
                <a:lnTo>
                  <a:pt x="4137" y="2388"/>
                </a:lnTo>
                <a:lnTo>
                  <a:pt x="4089" y="2436"/>
                </a:lnTo>
                <a:lnTo>
                  <a:pt x="4041" y="2484"/>
                </a:lnTo>
                <a:lnTo>
                  <a:pt x="4029" y="2508"/>
                </a:lnTo>
                <a:lnTo>
                  <a:pt x="4017" y="2544"/>
                </a:lnTo>
                <a:lnTo>
                  <a:pt x="4017" y="2568"/>
                </a:lnTo>
                <a:lnTo>
                  <a:pt x="4041" y="2604"/>
                </a:lnTo>
                <a:lnTo>
                  <a:pt x="4113" y="2568"/>
                </a:lnTo>
                <a:lnTo>
                  <a:pt x="4185" y="2496"/>
                </a:lnTo>
                <a:lnTo>
                  <a:pt x="4245" y="2424"/>
                </a:lnTo>
                <a:lnTo>
                  <a:pt x="4317" y="2412"/>
                </a:lnTo>
                <a:close/>
                <a:moveTo>
                  <a:pt x="4484" y="2616"/>
                </a:moveTo>
                <a:lnTo>
                  <a:pt x="4508" y="2616"/>
                </a:lnTo>
                <a:lnTo>
                  <a:pt x="4520" y="2616"/>
                </a:lnTo>
                <a:lnTo>
                  <a:pt x="4532" y="2640"/>
                </a:lnTo>
                <a:lnTo>
                  <a:pt x="4520" y="2664"/>
                </a:lnTo>
                <a:lnTo>
                  <a:pt x="4484" y="2712"/>
                </a:lnTo>
                <a:lnTo>
                  <a:pt x="4412" y="2784"/>
                </a:lnTo>
                <a:lnTo>
                  <a:pt x="4365" y="2868"/>
                </a:lnTo>
                <a:lnTo>
                  <a:pt x="4376" y="2940"/>
                </a:lnTo>
                <a:lnTo>
                  <a:pt x="4412" y="2952"/>
                </a:lnTo>
                <a:lnTo>
                  <a:pt x="4448" y="2916"/>
                </a:lnTo>
                <a:lnTo>
                  <a:pt x="4484" y="2880"/>
                </a:lnTo>
                <a:lnTo>
                  <a:pt x="4508" y="2844"/>
                </a:lnTo>
                <a:lnTo>
                  <a:pt x="4532" y="2820"/>
                </a:lnTo>
                <a:lnTo>
                  <a:pt x="4556" y="2796"/>
                </a:lnTo>
                <a:lnTo>
                  <a:pt x="4592" y="2760"/>
                </a:lnTo>
                <a:lnTo>
                  <a:pt x="4616" y="2748"/>
                </a:lnTo>
                <a:lnTo>
                  <a:pt x="4640" y="2748"/>
                </a:lnTo>
                <a:lnTo>
                  <a:pt x="4664" y="2760"/>
                </a:lnTo>
                <a:lnTo>
                  <a:pt x="4664" y="2772"/>
                </a:lnTo>
                <a:lnTo>
                  <a:pt x="4664" y="2796"/>
                </a:lnTo>
                <a:lnTo>
                  <a:pt x="4628" y="2832"/>
                </a:lnTo>
                <a:lnTo>
                  <a:pt x="4592" y="2868"/>
                </a:lnTo>
                <a:lnTo>
                  <a:pt x="4556" y="2904"/>
                </a:lnTo>
                <a:lnTo>
                  <a:pt x="4520" y="2940"/>
                </a:lnTo>
                <a:lnTo>
                  <a:pt x="4508" y="2952"/>
                </a:lnTo>
                <a:lnTo>
                  <a:pt x="4484" y="2988"/>
                </a:lnTo>
                <a:lnTo>
                  <a:pt x="4484" y="3024"/>
                </a:lnTo>
                <a:lnTo>
                  <a:pt x="4508" y="3036"/>
                </a:lnTo>
                <a:lnTo>
                  <a:pt x="4568" y="3012"/>
                </a:lnTo>
                <a:lnTo>
                  <a:pt x="4652" y="2940"/>
                </a:lnTo>
                <a:lnTo>
                  <a:pt x="4724" y="2880"/>
                </a:lnTo>
                <a:lnTo>
                  <a:pt x="4772" y="2892"/>
                </a:lnTo>
                <a:lnTo>
                  <a:pt x="4748" y="2940"/>
                </a:lnTo>
                <a:lnTo>
                  <a:pt x="4688" y="3012"/>
                </a:lnTo>
                <a:lnTo>
                  <a:pt x="4616" y="3072"/>
                </a:lnTo>
                <a:lnTo>
                  <a:pt x="4568" y="3108"/>
                </a:lnTo>
                <a:lnTo>
                  <a:pt x="4532" y="3108"/>
                </a:lnTo>
                <a:lnTo>
                  <a:pt x="4496" y="3096"/>
                </a:lnTo>
                <a:lnTo>
                  <a:pt x="4460" y="3084"/>
                </a:lnTo>
                <a:lnTo>
                  <a:pt x="4424" y="3084"/>
                </a:lnTo>
                <a:lnTo>
                  <a:pt x="4400" y="3084"/>
                </a:lnTo>
                <a:lnTo>
                  <a:pt x="4365" y="3096"/>
                </a:lnTo>
                <a:lnTo>
                  <a:pt x="4341" y="3108"/>
                </a:lnTo>
                <a:lnTo>
                  <a:pt x="4317" y="3108"/>
                </a:lnTo>
                <a:lnTo>
                  <a:pt x="4305" y="3084"/>
                </a:lnTo>
                <a:lnTo>
                  <a:pt x="4305" y="3060"/>
                </a:lnTo>
                <a:lnTo>
                  <a:pt x="4317" y="3036"/>
                </a:lnTo>
                <a:lnTo>
                  <a:pt x="4317" y="3012"/>
                </a:lnTo>
                <a:lnTo>
                  <a:pt x="4317" y="2976"/>
                </a:lnTo>
                <a:lnTo>
                  <a:pt x="4305" y="2952"/>
                </a:lnTo>
                <a:lnTo>
                  <a:pt x="4293" y="2916"/>
                </a:lnTo>
                <a:lnTo>
                  <a:pt x="4281" y="2880"/>
                </a:lnTo>
                <a:lnTo>
                  <a:pt x="4305" y="2808"/>
                </a:lnTo>
                <a:lnTo>
                  <a:pt x="4353" y="2748"/>
                </a:lnTo>
                <a:lnTo>
                  <a:pt x="4412" y="2676"/>
                </a:lnTo>
                <a:lnTo>
                  <a:pt x="4484" y="2616"/>
                </a:lnTo>
                <a:close/>
                <a:moveTo>
                  <a:pt x="4185" y="2880"/>
                </a:moveTo>
                <a:lnTo>
                  <a:pt x="4209" y="2928"/>
                </a:lnTo>
                <a:lnTo>
                  <a:pt x="4173" y="2976"/>
                </a:lnTo>
                <a:lnTo>
                  <a:pt x="4125" y="3024"/>
                </a:lnTo>
                <a:lnTo>
                  <a:pt x="4101" y="3060"/>
                </a:lnTo>
                <a:lnTo>
                  <a:pt x="4125" y="3072"/>
                </a:lnTo>
                <a:lnTo>
                  <a:pt x="4161" y="3084"/>
                </a:lnTo>
                <a:lnTo>
                  <a:pt x="4209" y="3096"/>
                </a:lnTo>
                <a:lnTo>
                  <a:pt x="4257" y="3131"/>
                </a:lnTo>
                <a:lnTo>
                  <a:pt x="4281" y="3179"/>
                </a:lnTo>
                <a:lnTo>
                  <a:pt x="4305" y="3275"/>
                </a:lnTo>
                <a:lnTo>
                  <a:pt x="4317" y="3371"/>
                </a:lnTo>
                <a:lnTo>
                  <a:pt x="4317" y="3431"/>
                </a:lnTo>
                <a:lnTo>
                  <a:pt x="4305" y="3455"/>
                </a:lnTo>
                <a:lnTo>
                  <a:pt x="4281" y="3455"/>
                </a:lnTo>
                <a:lnTo>
                  <a:pt x="4269" y="3455"/>
                </a:lnTo>
                <a:lnTo>
                  <a:pt x="4257" y="3443"/>
                </a:lnTo>
                <a:lnTo>
                  <a:pt x="4257" y="3383"/>
                </a:lnTo>
                <a:lnTo>
                  <a:pt x="4245" y="3311"/>
                </a:lnTo>
                <a:lnTo>
                  <a:pt x="4221" y="3227"/>
                </a:lnTo>
                <a:lnTo>
                  <a:pt x="4185" y="3179"/>
                </a:lnTo>
                <a:lnTo>
                  <a:pt x="4149" y="3167"/>
                </a:lnTo>
                <a:lnTo>
                  <a:pt x="4113" y="3155"/>
                </a:lnTo>
                <a:lnTo>
                  <a:pt x="4065" y="3143"/>
                </a:lnTo>
                <a:lnTo>
                  <a:pt x="4029" y="3143"/>
                </a:lnTo>
                <a:lnTo>
                  <a:pt x="4005" y="3143"/>
                </a:lnTo>
                <a:lnTo>
                  <a:pt x="3981" y="3155"/>
                </a:lnTo>
                <a:lnTo>
                  <a:pt x="3969" y="3179"/>
                </a:lnTo>
                <a:lnTo>
                  <a:pt x="3969" y="3203"/>
                </a:lnTo>
                <a:lnTo>
                  <a:pt x="4077" y="3239"/>
                </a:lnTo>
                <a:lnTo>
                  <a:pt x="4149" y="3311"/>
                </a:lnTo>
                <a:lnTo>
                  <a:pt x="4197" y="3407"/>
                </a:lnTo>
                <a:lnTo>
                  <a:pt x="4197" y="3527"/>
                </a:lnTo>
                <a:lnTo>
                  <a:pt x="4185" y="3551"/>
                </a:lnTo>
                <a:lnTo>
                  <a:pt x="4161" y="3551"/>
                </a:lnTo>
                <a:lnTo>
                  <a:pt x="4149" y="3539"/>
                </a:lnTo>
                <a:lnTo>
                  <a:pt x="4137" y="3527"/>
                </a:lnTo>
                <a:lnTo>
                  <a:pt x="4137" y="3479"/>
                </a:lnTo>
                <a:lnTo>
                  <a:pt x="4125" y="3443"/>
                </a:lnTo>
                <a:lnTo>
                  <a:pt x="4113" y="3395"/>
                </a:lnTo>
                <a:lnTo>
                  <a:pt x="4101" y="3347"/>
                </a:lnTo>
                <a:lnTo>
                  <a:pt x="4065" y="3311"/>
                </a:lnTo>
                <a:lnTo>
                  <a:pt x="4029" y="3287"/>
                </a:lnTo>
                <a:lnTo>
                  <a:pt x="3969" y="3275"/>
                </a:lnTo>
                <a:lnTo>
                  <a:pt x="3909" y="3263"/>
                </a:lnTo>
                <a:lnTo>
                  <a:pt x="3897" y="3263"/>
                </a:lnTo>
                <a:lnTo>
                  <a:pt x="3873" y="3287"/>
                </a:lnTo>
                <a:lnTo>
                  <a:pt x="3849" y="3311"/>
                </a:lnTo>
                <a:lnTo>
                  <a:pt x="3837" y="3323"/>
                </a:lnTo>
                <a:lnTo>
                  <a:pt x="3909" y="3407"/>
                </a:lnTo>
                <a:lnTo>
                  <a:pt x="3993" y="3491"/>
                </a:lnTo>
                <a:lnTo>
                  <a:pt x="4077" y="3563"/>
                </a:lnTo>
                <a:lnTo>
                  <a:pt x="4125" y="3623"/>
                </a:lnTo>
                <a:lnTo>
                  <a:pt x="4137" y="3647"/>
                </a:lnTo>
                <a:lnTo>
                  <a:pt x="4125" y="3671"/>
                </a:lnTo>
                <a:lnTo>
                  <a:pt x="4101" y="3695"/>
                </a:lnTo>
                <a:lnTo>
                  <a:pt x="4077" y="3683"/>
                </a:lnTo>
                <a:lnTo>
                  <a:pt x="4005" y="3599"/>
                </a:lnTo>
                <a:lnTo>
                  <a:pt x="3921" y="3527"/>
                </a:lnTo>
                <a:lnTo>
                  <a:pt x="3837" y="3443"/>
                </a:lnTo>
                <a:lnTo>
                  <a:pt x="3753" y="3359"/>
                </a:lnTo>
                <a:lnTo>
                  <a:pt x="3669" y="3263"/>
                </a:lnTo>
                <a:lnTo>
                  <a:pt x="3585" y="3179"/>
                </a:lnTo>
                <a:lnTo>
                  <a:pt x="3501" y="3096"/>
                </a:lnTo>
                <a:lnTo>
                  <a:pt x="3429" y="3012"/>
                </a:lnTo>
                <a:lnTo>
                  <a:pt x="3417" y="3000"/>
                </a:lnTo>
                <a:lnTo>
                  <a:pt x="3429" y="2976"/>
                </a:lnTo>
                <a:lnTo>
                  <a:pt x="3453" y="2964"/>
                </a:lnTo>
                <a:lnTo>
                  <a:pt x="3477" y="2976"/>
                </a:lnTo>
                <a:lnTo>
                  <a:pt x="3765" y="3263"/>
                </a:lnTo>
                <a:lnTo>
                  <a:pt x="3777" y="3251"/>
                </a:lnTo>
                <a:lnTo>
                  <a:pt x="3789" y="3239"/>
                </a:lnTo>
                <a:lnTo>
                  <a:pt x="3813" y="3215"/>
                </a:lnTo>
                <a:lnTo>
                  <a:pt x="3825" y="3191"/>
                </a:lnTo>
                <a:lnTo>
                  <a:pt x="3825" y="3143"/>
                </a:lnTo>
                <a:lnTo>
                  <a:pt x="3801" y="3096"/>
                </a:lnTo>
                <a:lnTo>
                  <a:pt x="3789" y="3048"/>
                </a:lnTo>
                <a:lnTo>
                  <a:pt x="3765" y="3024"/>
                </a:lnTo>
                <a:lnTo>
                  <a:pt x="3729" y="3012"/>
                </a:lnTo>
                <a:lnTo>
                  <a:pt x="3669" y="2988"/>
                </a:lnTo>
                <a:lnTo>
                  <a:pt x="3597" y="2976"/>
                </a:lnTo>
                <a:lnTo>
                  <a:pt x="3561" y="2952"/>
                </a:lnTo>
                <a:lnTo>
                  <a:pt x="3549" y="2940"/>
                </a:lnTo>
                <a:lnTo>
                  <a:pt x="3549" y="2928"/>
                </a:lnTo>
                <a:lnTo>
                  <a:pt x="3561" y="2916"/>
                </a:lnTo>
                <a:lnTo>
                  <a:pt x="3573" y="2904"/>
                </a:lnTo>
                <a:lnTo>
                  <a:pt x="3621" y="2892"/>
                </a:lnTo>
                <a:lnTo>
                  <a:pt x="3693" y="2916"/>
                </a:lnTo>
                <a:lnTo>
                  <a:pt x="3777" y="2940"/>
                </a:lnTo>
                <a:lnTo>
                  <a:pt x="3825" y="2964"/>
                </a:lnTo>
                <a:lnTo>
                  <a:pt x="3837" y="3000"/>
                </a:lnTo>
                <a:lnTo>
                  <a:pt x="3849" y="3036"/>
                </a:lnTo>
                <a:lnTo>
                  <a:pt x="3861" y="3084"/>
                </a:lnTo>
                <a:lnTo>
                  <a:pt x="3873" y="3119"/>
                </a:lnTo>
                <a:lnTo>
                  <a:pt x="3897" y="3131"/>
                </a:lnTo>
                <a:lnTo>
                  <a:pt x="3909" y="3108"/>
                </a:lnTo>
                <a:lnTo>
                  <a:pt x="3933" y="3084"/>
                </a:lnTo>
                <a:lnTo>
                  <a:pt x="3945" y="3060"/>
                </a:lnTo>
                <a:lnTo>
                  <a:pt x="3933" y="2964"/>
                </a:lnTo>
                <a:lnTo>
                  <a:pt x="3909" y="2904"/>
                </a:lnTo>
                <a:lnTo>
                  <a:pt x="3861" y="2868"/>
                </a:lnTo>
                <a:lnTo>
                  <a:pt x="3789" y="2844"/>
                </a:lnTo>
                <a:lnTo>
                  <a:pt x="3753" y="2832"/>
                </a:lnTo>
                <a:lnTo>
                  <a:pt x="3729" y="2832"/>
                </a:lnTo>
                <a:lnTo>
                  <a:pt x="3705" y="2832"/>
                </a:lnTo>
                <a:lnTo>
                  <a:pt x="3681" y="2820"/>
                </a:lnTo>
                <a:lnTo>
                  <a:pt x="3669" y="2796"/>
                </a:lnTo>
                <a:lnTo>
                  <a:pt x="3669" y="2784"/>
                </a:lnTo>
                <a:lnTo>
                  <a:pt x="3681" y="2760"/>
                </a:lnTo>
                <a:lnTo>
                  <a:pt x="3693" y="2760"/>
                </a:lnTo>
                <a:lnTo>
                  <a:pt x="3753" y="2760"/>
                </a:lnTo>
                <a:lnTo>
                  <a:pt x="3825" y="2772"/>
                </a:lnTo>
                <a:lnTo>
                  <a:pt x="3897" y="2796"/>
                </a:lnTo>
                <a:lnTo>
                  <a:pt x="3957" y="2820"/>
                </a:lnTo>
                <a:lnTo>
                  <a:pt x="3969" y="2868"/>
                </a:lnTo>
                <a:lnTo>
                  <a:pt x="3993" y="2928"/>
                </a:lnTo>
                <a:lnTo>
                  <a:pt x="4005" y="2976"/>
                </a:lnTo>
                <a:lnTo>
                  <a:pt x="4017" y="2988"/>
                </a:lnTo>
                <a:lnTo>
                  <a:pt x="4053" y="2976"/>
                </a:lnTo>
                <a:lnTo>
                  <a:pt x="4101" y="2928"/>
                </a:lnTo>
                <a:lnTo>
                  <a:pt x="4149" y="2892"/>
                </a:lnTo>
                <a:lnTo>
                  <a:pt x="4185" y="2880"/>
                </a:lnTo>
                <a:close/>
                <a:moveTo>
                  <a:pt x="3489" y="3167"/>
                </a:moveTo>
                <a:lnTo>
                  <a:pt x="3537" y="3215"/>
                </a:lnTo>
                <a:lnTo>
                  <a:pt x="3585" y="3263"/>
                </a:lnTo>
                <a:lnTo>
                  <a:pt x="3645" y="3323"/>
                </a:lnTo>
                <a:lnTo>
                  <a:pt x="3705" y="3383"/>
                </a:lnTo>
                <a:lnTo>
                  <a:pt x="3765" y="3443"/>
                </a:lnTo>
                <a:lnTo>
                  <a:pt x="3825" y="3503"/>
                </a:lnTo>
                <a:lnTo>
                  <a:pt x="3897" y="3575"/>
                </a:lnTo>
                <a:lnTo>
                  <a:pt x="3957" y="3635"/>
                </a:lnTo>
                <a:lnTo>
                  <a:pt x="3945" y="3635"/>
                </a:lnTo>
                <a:lnTo>
                  <a:pt x="3933" y="3659"/>
                </a:lnTo>
                <a:lnTo>
                  <a:pt x="3921" y="3671"/>
                </a:lnTo>
                <a:lnTo>
                  <a:pt x="3897" y="3671"/>
                </a:lnTo>
                <a:lnTo>
                  <a:pt x="3861" y="3623"/>
                </a:lnTo>
                <a:lnTo>
                  <a:pt x="3789" y="3551"/>
                </a:lnTo>
                <a:lnTo>
                  <a:pt x="3729" y="3491"/>
                </a:lnTo>
                <a:lnTo>
                  <a:pt x="3681" y="3479"/>
                </a:lnTo>
                <a:lnTo>
                  <a:pt x="3681" y="3515"/>
                </a:lnTo>
                <a:lnTo>
                  <a:pt x="3717" y="3575"/>
                </a:lnTo>
                <a:lnTo>
                  <a:pt x="3765" y="3623"/>
                </a:lnTo>
                <a:lnTo>
                  <a:pt x="3813" y="3671"/>
                </a:lnTo>
                <a:lnTo>
                  <a:pt x="3837" y="3743"/>
                </a:lnTo>
                <a:lnTo>
                  <a:pt x="3837" y="3803"/>
                </a:lnTo>
                <a:lnTo>
                  <a:pt x="3801" y="3863"/>
                </a:lnTo>
                <a:lnTo>
                  <a:pt x="3753" y="3899"/>
                </a:lnTo>
                <a:lnTo>
                  <a:pt x="3681" y="3935"/>
                </a:lnTo>
                <a:lnTo>
                  <a:pt x="3609" y="3947"/>
                </a:lnTo>
                <a:lnTo>
                  <a:pt x="3537" y="3935"/>
                </a:lnTo>
                <a:lnTo>
                  <a:pt x="3477" y="3887"/>
                </a:lnTo>
                <a:lnTo>
                  <a:pt x="3453" y="3863"/>
                </a:lnTo>
                <a:lnTo>
                  <a:pt x="3429" y="3827"/>
                </a:lnTo>
                <a:lnTo>
                  <a:pt x="3393" y="3803"/>
                </a:lnTo>
                <a:lnTo>
                  <a:pt x="3357" y="3791"/>
                </a:lnTo>
                <a:lnTo>
                  <a:pt x="3297" y="3791"/>
                </a:lnTo>
                <a:lnTo>
                  <a:pt x="3237" y="3791"/>
                </a:lnTo>
                <a:lnTo>
                  <a:pt x="3189" y="3791"/>
                </a:lnTo>
                <a:lnTo>
                  <a:pt x="3165" y="3767"/>
                </a:lnTo>
                <a:lnTo>
                  <a:pt x="3177" y="3731"/>
                </a:lnTo>
                <a:lnTo>
                  <a:pt x="3225" y="3707"/>
                </a:lnTo>
                <a:lnTo>
                  <a:pt x="3309" y="3707"/>
                </a:lnTo>
                <a:lnTo>
                  <a:pt x="3381" y="3707"/>
                </a:lnTo>
                <a:lnTo>
                  <a:pt x="3465" y="3755"/>
                </a:lnTo>
                <a:lnTo>
                  <a:pt x="3525" y="3827"/>
                </a:lnTo>
                <a:lnTo>
                  <a:pt x="3585" y="3875"/>
                </a:lnTo>
                <a:lnTo>
                  <a:pt x="3669" y="3875"/>
                </a:lnTo>
                <a:lnTo>
                  <a:pt x="3753" y="3815"/>
                </a:lnTo>
                <a:lnTo>
                  <a:pt x="3777" y="3755"/>
                </a:lnTo>
                <a:lnTo>
                  <a:pt x="3753" y="3707"/>
                </a:lnTo>
                <a:lnTo>
                  <a:pt x="3705" y="3647"/>
                </a:lnTo>
                <a:lnTo>
                  <a:pt x="3669" y="3611"/>
                </a:lnTo>
                <a:lnTo>
                  <a:pt x="3633" y="3575"/>
                </a:lnTo>
                <a:lnTo>
                  <a:pt x="3609" y="3539"/>
                </a:lnTo>
                <a:lnTo>
                  <a:pt x="3597" y="3503"/>
                </a:lnTo>
                <a:lnTo>
                  <a:pt x="3597" y="3479"/>
                </a:lnTo>
                <a:lnTo>
                  <a:pt x="3597" y="3455"/>
                </a:lnTo>
                <a:lnTo>
                  <a:pt x="3609" y="3431"/>
                </a:lnTo>
                <a:lnTo>
                  <a:pt x="3609" y="3395"/>
                </a:lnTo>
                <a:lnTo>
                  <a:pt x="3573" y="3359"/>
                </a:lnTo>
                <a:lnTo>
                  <a:pt x="3525" y="3311"/>
                </a:lnTo>
                <a:lnTo>
                  <a:pt x="3477" y="3251"/>
                </a:lnTo>
                <a:lnTo>
                  <a:pt x="3441" y="3227"/>
                </a:lnTo>
                <a:lnTo>
                  <a:pt x="3429" y="3191"/>
                </a:lnTo>
                <a:lnTo>
                  <a:pt x="3441" y="3167"/>
                </a:lnTo>
                <a:lnTo>
                  <a:pt x="3465" y="3167"/>
                </a:lnTo>
                <a:lnTo>
                  <a:pt x="3489" y="3167"/>
                </a:lnTo>
                <a:close/>
                <a:moveTo>
                  <a:pt x="3237" y="1452"/>
                </a:moveTo>
                <a:lnTo>
                  <a:pt x="3261" y="1440"/>
                </a:lnTo>
                <a:lnTo>
                  <a:pt x="3273" y="1464"/>
                </a:lnTo>
                <a:lnTo>
                  <a:pt x="3273" y="1488"/>
                </a:lnTo>
                <a:lnTo>
                  <a:pt x="3273" y="1500"/>
                </a:lnTo>
                <a:lnTo>
                  <a:pt x="3237" y="1536"/>
                </a:lnTo>
                <a:lnTo>
                  <a:pt x="3213" y="1572"/>
                </a:lnTo>
                <a:lnTo>
                  <a:pt x="3177" y="1596"/>
                </a:lnTo>
                <a:lnTo>
                  <a:pt x="3141" y="1632"/>
                </a:lnTo>
                <a:lnTo>
                  <a:pt x="3070" y="1716"/>
                </a:lnTo>
                <a:lnTo>
                  <a:pt x="2986" y="1800"/>
                </a:lnTo>
                <a:lnTo>
                  <a:pt x="2902" y="1884"/>
                </a:lnTo>
                <a:lnTo>
                  <a:pt x="2806" y="1956"/>
                </a:lnTo>
                <a:lnTo>
                  <a:pt x="2794" y="1956"/>
                </a:lnTo>
                <a:lnTo>
                  <a:pt x="2770" y="1956"/>
                </a:lnTo>
                <a:lnTo>
                  <a:pt x="2770" y="1932"/>
                </a:lnTo>
                <a:lnTo>
                  <a:pt x="2770" y="1920"/>
                </a:lnTo>
                <a:lnTo>
                  <a:pt x="2830" y="1848"/>
                </a:lnTo>
                <a:lnTo>
                  <a:pt x="2914" y="1764"/>
                </a:lnTo>
                <a:lnTo>
                  <a:pt x="2986" y="1692"/>
                </a:lnTo>
                <a:lnTo>
                  <a:pt x="3070" y="1608"/>
                </a:lnTo>
                <a:lnTo>
                  <a:pt x="3106" y="1572"/>
                </a:lnTo>
                <a:lnTo>
                  <a:pt x="3153" y="1524"/>
                </a:lnTo>
                <a:lnTo>
                  <a:pt x="3189" y="1476"/>
                </a:lnTo>
                <a:lnTo>
                  <a:pt x="3237" y="1452"/>
                </a:lnTo>
                <a:close/>
                <a:moveTo>
                  <a:pt x="3417" y="1584"/>
                </a:moveTo>
                <a:lnTo>
                  <a:pt x="3441" y="1620"/>
                </a:lnTo>
                <a:lnTo>
                  <a:pt x="3405" y="1680"/>
                </a:lnTo>
                <a:lnTo>
                  <a:pt x="3345" y="1740"/>
                </a:lnTo>
                <a:lnTo>
                  <a:pt x="3309" y="1764"/>
                </a:lnTo>
                <a:lnTo>
                  <a:pt x="3273" y="1812"/>
                </a:lnTo>
                <a:lnTo>
                  <a:pt x="3225" y="1860"/>
                </a:lnTo>
                <a:lnTo>
                  <a:pt x="3177" y="1908"/>
                </a:lnTo>
                <a:lnTo>
                  <a:pt x="3129" y="1968"/>
                </a:lnTo>
                <a:lnTo>
                  <a:pt x="3082" y="2016"/>
                </a:lnTo>
                <a:lnTo>
                  <a:pt x="3034" y="2052"/>
                </a:lnTo>
                <a:lnTo>
                  <a:pt x="2974" y="2088"/>
                </a:lnTo>
                <a:lnTo>
                  <a:pt x="2926" y="2124"/>
                </a:lnTo>
                <a:lnTo>
                  <a:pt x="2878" y="2148"/>
                </a:lnTo>
                <a:lnTo>
                  <a:pt x="2818" y="2148"/>
                </a:lnTo>
                <a:lnTo>
                  <a:pt x="2758" y="2160"/>
                </a:lnTo>
                <a:lnTo>
                  <a:pt x="2710" y="2160"/>
                </a:lnTo>
                <a:lnTo>
                  <a:pt x="2638" y="2172"/>
                </a:lnTo>
                <a:lnTo>
                  <a:pt x="2578" y="2196"/>
                </a:lnTo>
                <a:lnTo>
                  <a:pt x="2518" y="2220"/>
                </a:lnTo>
                <a:lnTo>
                  <a:pt x="2458" y="2244"/>
                </a:lnTo>
                <a:lnTo>
                  <a:pt x="2398" y="2268"/>
                </a:lnTo>
                <a:lnTo>
                  <a:pt x="2338" y="2304"/>
                </a:lnTo>
                <a:lnTo>
                  <a:pt x="2290" y="2340"/>
                </a:lnTo>
                <a:lnTo>
                  <a:pt x="2230" y="2388"/>
                </a:lnTo>
                <a:lnTo>
                  <a:pt x="2182" y="2424"/>
                </a:lnTo>
                <a:lnTo>
                  <a:pt x="2134" y="2472"/>
                </a:lnTo>
                <a:lnTo>
                  <a:pt x="2074" y="2520"/>
                </a:lnTo>
                <a:lnTo>
                  <a:pt x="2026" y="2556"/>
                </a:lnTo>
                <a:lnTo>
                  <a:pt x="2002" y="2568"/>
                </a:lnTo>
                <a:lnTo>
                  <a:pt x="1978" y="2568"/>
                </a:lnTo>
                <a:lnTo>
                  <a:pt x="1966" y="2556"/>
                </a:lnTo>
                <a:lnTo>
                  <a:pt x="1978" y="2532"/>
                </a:lnTo>
                <a:lnTo>
                  <a:pt x="2026" y="2460"/>
                </a:lnTo>
                <a:lnTo>
                  <a:pt x="2110" y="2388"/>
                </a:lnTo>
                <a:lnTo>
                  <a:pt x="2206" y="2316"/>
                </a:lnTo>
                <a:lnTo>
                  <a:pt x="2266" y="2268"/>
                </a:lnTo>
                <a:lnTo>
                  <a:pt x="2302" y="2244"/>
                </a:lnTo>
                <a:lnTo>
                  <a:pt x="2338" y="2220"/>
                </a:lnTo>
                <a:lnTo>
                  <a:pt x="2386" y="2208"/>
                </a:lnTo>
                <a:lnTo>
                  <a:pt x="2422" y="2184"/>
                </a:lnTo>
                <a:lnTo>
                  <a:pt x="2458" y="2172"/>
                </a:lnTo>
                <a:lnTo>
                  <a:pt x="2506" y="2148"/>
                </a:lnTo>
                <a:lnTo>
                  <a:pt x="2566" y="2136"/>
                </a:lnTo>
                <a:lnTo>
                  <a:pt x="2638" y="2112"/>
                </a:lnTo>
                <a:lnTo>
                  <a:pt x="2698" y="2100"/>
                </a:lnTo>
                <a:lnTo>
                  <a:pt x="2770" y="2088"/>
                </a:lnTo>
                <a:lnTo>
                  <a:pt x="2818" y="2076"/>
                </a:lnTo>
                <a:lnTo>
                  <a:pt x="2866" y="2076"/>
                </a:lnTo>
                <a:lnTo>
                  <a:pt x="2914" y="2064"/>
                </a:lnTo>
                <a:lnTo>
                  <a:pt x="2974" y="2028"/>
                </a:lnTo>
                <a:lnTo>
                  <a:pt x="3022" y="1980"/>
                </a:lnTo>
                <a:lnTo>
                  <a:pt x="3070" y="1932"/>
                </a:lnTo>
                <a:lnTo>
                  <a:pt x="3129" y="1872"/>
                </a:lnTo>
                <a:lnTo>
                  <a:pt x="3189" y="1812"/>
                </a:lnTo>
                <a:lnTo>
                  <a:pt x="3249" y="1740"/>
                </a:lnTo>
                <a:lnTo>
                  <a:pt x="3309" y="1680"/>
                </a:lnTo>
                <a:lnTo>
                  <a:pt x="3333" y="1656"/>
                </a:lnTo>
                <a:lnTo>
                  <a:pt x="3357" y="1620"/>
                </a:lnTo>
                <a:lnTo>
                  <a:pt x="3393" y="1596"/>
                </a:lnTo>
                <a:lnTo>
                  <a:pt x="3417" y="1584"/>
                </a:lnTo>
                <a:close/>
                <a:moveTo>
                  <a:pt x="3717" y="1884"/>
                </a:moveTo>
                <a:lnTo>
                  <a:pt x="3741" y="1884"/>
                </a:lnTo>
                <a:lnTo>
                  <a:pt x="3753" y="1884"/>
                </a:lnTo>
                <a:lnTo>
                  <a:pt x="3765" y="1908"/>
                </a:lnTo>
                <a:lnTo>
                  <a:pt x="3753" y="1932"/>
                </a:lnTo>
                <a:lnTo>
                  <a:pt x="3705" y="1980"/>
                </a:lnTo>
                <a:lnTo>
                  <a:pt x="3633" y="2052"/>
                </a:lnTo>
                <a:lnTo>
                  <a:pt x="3561" y="2124"/>
                </a:lnTo>
                <a:lnTo>
                  <a:pt x="3537" y="2184"/>
                </a:lnTo>
                <a:lnTo>
                  <a:pt x="3549" y="2208"/>
                </a:lnTo>
                <a:lnTo>
                  <a:pt x="3597" y="2220"/>
                </a:lnTo>
                <a:lnTo>
                  <a:pt x="3633" y="2208"/>
                </a:lnTo>
                <a:lnTo>
                  <a:pt x="3669" y="2208"/>
                </a:lnTo>
                <a:lnTo>
                  <a:pt x="3717" y="2184"/>
                </a:lnTo>
                <a:lnTo>
                  <a:pt x="3765" y="2148"/>
                </a:lnTo>
                <a:lnTo>
                  <a:pt x="3813" y="2100"/>
                </a:lnTo>
                <a:lnTo>
                  <a:pt x="3861" y="2064"/>
                </a:lnTo>
                <a:lnTo>
                  <a:pt x="3885" y="2052"/>
                </a:lnTo>
                <a:lnTo>
                  <a:pt x="3909" y="2052"/>
                </a:lnTo>
                <a:lnTo>
                  <a:pt x="3921" y="2076"/>
                </a:lnTo>
                <a:lnTo>
                  <a:pt x="3909" y="2100"/>
                </a:lnTo>
                <a:lnTo>
                  <a:pt x="3897" y="2112"/>
                </a:lnTo>
                <a:lnTo>
                  <a:pt x="3873" y="2136"/>
                </a:lnTo>
                <a:lnTo>
                  <a:pt x="3849" y="2148"/>
                </a:lnTo>
                <a:lnTo>
                  <a:pt x="3837" y="2172"/>
                </a:lnTo>
                <a:lnTo>
                  <a:pt x="3777" y="2232"/>
                </a:lnTo>
                <a:lnTo>
                  <a:pt x="3717" y="2268"/>
                </a:lnTo>
                <a:lnTo>
                  <a:pt x="3645" y="2280"/>
                </a:lnTo>
                <a:lnTo>
                  <a:pt x="3561" y="2280"/>
                </a:lnTo>
                <a:lnTo>
                  <a:pt x="3537" y="2280"/>
                </a:lnTo>
                <a:lnTo>
                  <a:pt x="3513" y="2256"/>
                </a:lnTo>
                <a:lnTo>
                  <a:pt x="3489" y="2244"/>
                </a:lnTo>
                <a:lnTo>
                  <a:pt x="3465" y="2244"/>
                </a:lnTo>
                <a:lnTo>
                  <a:pt x="3453" y="2256"/>
                </a:lnTo>
                <a:lnTo>
                  <a:pt x="3429" y="2280"/>
                </a:lnTo>
                <a:lnTo>
                  <a:pt x="3417" y="2292"/>
                </a:lnTo>
                <a:lnTo>
                  <a:pt x="3405" y="2316"/>
                </a:lnTo>
                <a:lnTo>
                  <a:pt x="3417" y="2340"/>
                </a:lnTo>
                <a:lnTo>
                  <a:pt x="3453" y="2388"/>
                </a:lnTo>
                <a:lnTo>
                  <a:pt x="3501" y="2424"/>
                </a:lnTo>
                <a:lnTo>
                  <a:pt x="3525" y="2460"/>
                </a:lnTo>
                <a:lnTo>
                  <a:pt x="3537" y="2472"/>
                </a:lnTo>
                <a:lnTo>
                  <a:pt x="3525" y="2496"/>
                </a:lnTo>
                <a:lnTo>
                  <a:pt x="3501" y="2496"/>
                </a:lnTo>
                <a:lnTo>
                  <a:pt x="3477" y="2496"/>
                </a:lnTo>
                <a:lnTo>
                  <a:pt x="3453" y="2472"/>
                </a:lnTo>
                <a:lnTo>
                  <a:pt x="3417" y="2436"/>
                </a:lnTo>
                <a:lnTo>
                  <a:pt x="3381" y="2400"/>
                </a:lnTo>
                <a:lnTo>
                  <a:pt x="3345" y="2376"/>
                </a:lnTo>
                <a:lnTo>
                  <a:pt x="3333" y="2376"/>
                </a:lnTo>
                <a:lnTo>
                  <a:pt x="3321" y="2388"/>
                </a:lnTo>
                <a:lnTo>
                  <a:pt x="3297" y="2412"/>
                </a:lnTo>
                <a:lnTo>
                  <a:pt x="3285" y="2436"/>
                </a:lnTo>
                <a:lnTo>
                  <a:pt x="3309" y="2472"/>
                </a:lnTo>
                <a:lnTo>
                  <a:pt x="3345" y="2520"/>
                </a:lnTo>
                <a:lnTo>
                  <a:pt x="3393" y="2568"/>
                </a:lnTo>
                <a:lnTo>
                  <a:pt x="3429" y="2592"/>
                </a:lnTo>
                <a:lnTo>
                  <a:pt x="3441" y="2616"/>
                </a:lnTo>
                <a:lnTo>
                  <a:pt x="3429" y="2628"/>
                </a:lnTo>
                <a:lnTo>
                  <a:pt x="3405" y="2640"/>
                </a:lnTo>
                <a:lnTo>
                  <a:pt x="3393" y="2640"/>
                </a:lnTo>
                <a:lnTo>
                  <a:pt x="2998" y="2244"/>
                </a:lnTo>
                <a:lnTo>
                  <a:pt x="2986" y="2220"/>
                </a:lnTo>
                <a:lnTo>
                  <a:pt x="2986" y="2196"/>
                </a:lnTo>
                <a:lnTo>
                  <a:pt x="3010" y="2184"/>
                </a:lnTo>
                <a:lnTo>
                  <a:pt x="3046" y="2196"/>
                </a:lnTo>
                <a:lnTo>
                  <a:pt x="3082" y="2244"/>
                </a:lnTo>
                <a:lnTo>
                  <a:pt x="3129" y="2292"/>
                </a:lnTo>
                <a:lnTo>
                  <a:pt x="3177" y="2328"/>
                </a:lnTo>
                <a:lnTo>
                  <a:pt x="3213" y="2352"/>
                </a:lnTo>
                <a:lnTo>
                  <a:pt x="3225" y="2352"/>
                </a:lnTo>
                <a:lnTo>
                  <a:pt x="3237" y="2340"/>
                </a:lnTo>
                <a:lnTo>
                  <a:pt x="3261" y="2328"/>
                </a:lnTo>
                <a:lnTo>
                  <a:pt x="3273" y="2316"/>
                </a:lnTo>
                <a:lnTo>
                  <a:pt x="3273" y="2280"/>
                </a:lnTo>
                <a:lnTo>
                  <a:pt x="3225" y="2232"/>
                </a:lnTo>
                <a:lnTo>
                  <a:pt x="3177" y="2184"/>
                </a:lnTo>
                <a:lnTo>
                  <a:pt x="3129" y="2148"/>
                </a:lnTo>
                <a:lnTo>
                  <a:pt x="3118" y="2124"/>
                </a:lnTo>
                <a:lnTo>
                  <a:pt x="3129" y="2100"/>
                </a:lnTo>
                <a:lnTo>
                  <a:pt x="3153" y="2100"/>
                </a:lnTo>
                <a:lnTo>
                  <a:pt x="3177" y="2112"/>
                </a:lnTo>
                <a:lnTo>
                  <a:pt x="3213" y="2148"/>
                </a:lnTo>
                <a:lnTo>
                  <a:pt x="3249" y="2184"/>
                </a:lnTo>
                <a:lnTo>
                  <a:pt x="3297" y="2220"/>
                </a:lnTo>
                <a:lnTo>
                  <a:pt x="3333" y="2232"/>
                </a:lnTo>
                <a:lnTo>
                  <a:pt x="3357" y="2220"/>
                </a:lnTo>
                <a:lnTo>
                  <a:pt x="3381" y="2208"/>
                </a:lnTo>
                <a:lnTo>
                  <a:pt x="3393" y="2184"/>
                </a:lnTo>
                <a:lnTo>
                  <a:pt x="3393" y="2160"/>
                </a:lnTo>
                <a:lnTo>
                  <a:pt x="3357" y="2076"/>
                </a:lnTo>
                <a:lnTo>
                  <a:pt x="3357" y="2004"/>
                </a:lnTo>
                <a:lnTo>
                  <a:pt x="3381" y="1920"/>
                </a:lnTo>
                <a:lnTo>
                  <a:pt x="3417" y="1848"/>
                </a:lnTo>
                <a:lnTo>
                  <a:pt x="3453" y="1812"/>
                </a:lnTo>
                <a:lnTo>
                  <a:pt x="3477" y="1788"/>
                </a:lnTo>
                <a:lnTo>
                  <a:pt x="3513" y="1752"/>
                </a:lnTo>
                <a:lnTo>
                  <a:pt x="3549" y="1728"/>
                </a:lnTo>
                <a:lnTo>
                  <a:pt x="3573" y="1716"/>
                </a:lnTo>
                <a:lnTo>
                  <a:pt x="3585" y="1728"/>
                </a:lnTo>
                <a:lnTo>
                  <a:pt x="3597" y="1752"/>
                </a:lnTo>
                <a:lnTo>
                  <a:pt x="3585" y="1776"/>
                </a:lnTo>
                <a:lnTo>
                  <a:pt x="3549" y="1812"/>
                </a:lnTo>
                <a:lnTo>
                  <a:pt x="3501" y="1860"/>
                </a:lnTo>
                <a:lnTo>
                  <a:pt x="3465" y="1920"/>
                </a:lnTo>
                <a:lnTo>
                  <a:pt x="3441" y="1968"/>
                </a:lnTo>
                <a:lnTo>
                  <a:pt x="3429" y="1992"/>
                </a:lnTo>
                <a:lnTo>
                  <a:pt x="3429" y="2040"/>
                </a:lnTo>
                <a:lnTo>
                  <a:pt x="3429" y="2076"/>
                </a:lnTo>
                <a:lnTo>
                  <a:pt x="3441" y="2100"/>
                </a:lnTo>
                <a:lnTo>
                  <a:pt x="3501" y="2088"/>
                </a:lnTo>
                <a:lnTo>
                  <a:pt x="3573" y="2016"/>
                </a:lnTo>
                <a:lnTo>
                  <a:pt x="3657" y="1932"/>
                </a:lnTo>
                <a:lnTo>
                  <a:pt x="3717" y="1884"/>
                </a:lnTo>
                <a:close/>
                <a:moveTo>
                  <a:pt x="2998" y="2340"/>
                </a:moveTo>
                <a:lnTo>
                  <a:pt x="3022" y="2388"/>
                </a:lnTo>
                <a:lnTo>
                  <a:pt x="3058" y="2436"/>
                </a:lnTo>
                <a:lnTo>
                  <a:pt x="3082" y="2484"/>
                </a:lnTo>
                <a:lnTo>
                  <a:pt x="3118" y="2520"/>
                </a:lnTo>
                <a:lnTo>
                  <a:pt x="3177" y="2556"/>
                </a:lnTo>
                <a:lnTo>
                  <a:pt x="3237" y="2592"/>
                </a:lnTo>
                <a:lnTo>
                  <a:pt x="3273" y="2616"/>
                </a:lnTo>
                <a:lnTo>
                  <a:pt x="3285" y="2628"/>
                </a:lnTo>
                <a:lnTo>
                  <a:pt x="3285" y="2664"/>
                </a:lnTo>
                <a:lnTo>
                  <a:pt x="3261" y="2700"/>
                </a:lnTo>
                <a:lnTo>
                  <a:pt x="3225" y="2724"/>
                </a:lnTo>
                <a:lnTo>
                  <a:pt x="3177" y="2748"/>
                </a:lnTo>
                <a:lnTo>
                  <a:pt x="3129" y="2796"/>
                </a:lnTo>
                <a:lnTo>
                  <a:pt x="3094" y="2832"/>
                </a:lnTo>
                <a:lnTo>
                  <a:pt x="3046" y="2880"/>
                </a:lnTo>
                <a:lnTo>
                  <a:pt x="2998" y="2916"/>
                </a:lnTo>
                <a:lnTo>
                  <a:pt x="2950" y="2988"/>
                </a:lnTo>
                <a:lnTo>
                  <a:pt x="2902" y="3060"/>
                </a:lnTo>
                <a:lnTo>
                  <a:pt x="2866" y="3131"/>
                </a:lnTo>
                <a:lnTo>
                  <a:pt x="2830" y="3191"/>
                </a:lnTo>
                <a:lnTo>
                  <a:pt x="2806" y="3239"/>
                </a:lnTo>
                <a:lnTo>
                  <a:pt x="2806" y="3275"/>
                </a:lnTo>
                <a:lnTo>
                  <a:pt x="2794" y="3299"/>
                </a:lnTo>
                <a:lnTo>
                  <a:pt x="2782" y="3323"/>
                </a:lnTo>
                <a:lnTo>
                  <a:pt x="2770" y="3335"/>
                </a:lnTo>
                <a:lnTo>
                  <a:pt x="2746" y="3347"/>
                </a:lnTo>
                <a:lnTo>
                  <a:pt x="2722" y="3335"/>
                </a:lnTo>
                <a:lnTo>
                  <a:pt x="2722" y="3299"/>
                </a:lnTo>
                <a:lnTo>
                  <a:pt x="2734" y="3239"/>
                </a:lnTo>
                <a:lnTo>
                  <a:pt x="2758" y="3179"/>
                </a:lnTo>
                <a:lnTo>
                  <a:pt x="2782" y="3131"/>
                </a:lnTo>
                <a:lnTo>
                  <a:pt x="2818" y="3072"/>
                </a:lnTo>
                <a:lnTo>
                  <a:pt x="2842" y="3036"/>
                </a:lnTo>
                <a:lnTo>
                  <a:pt x="2866" y="3000"/>
                </a:lnTo>
                <a:lnTo>
                  <a:pt x="2878" y="2964"/>
                </a:lnTo>
                <a:lnTo>
                  <a:pt x="2890" y="2928"/>
                </a:lnTo>
                <a:lnTo>
                  <a:pt x="2866" y="2880"/>
                </a:lnTo>
                <a:lnTo>
                  <a:pt x="2830" y="2820"/>
                </a:lnTo>
                <a:lnTo>
                  <a:pt x="2770" y="2772"/>
                </a:lnTo>
                <a:lnTo>
                  <a:pt x="2722" y="2748"/>
                </a:lnTo>
                <a:lnTo>
                  <a:pt x="2686" y="2760"/>
                </a:lnTo>
                <a:lnTo>
                  <a:pt x="2650" y="2772"/>
                </a:lnTo>
                <a:lnTo>
                  <a:pt x="2614" y="2796"/>
                </a:lnTo>
                <a:lnTo>
                  <a:pt x="2578" y="2808"/>
                </a:lnTo>
                <a:lnTo>
                  <a:pt x="2518" y="2832"/>
                </a:lnTo>
                <a:lnTo>
                  <a:pt x="2458" y="2868"/>
                </a:lnTo>
                <a:lnTo>
                  <a:pt x="2386" y="2892"/>
                </a:lnTo>
                <a:lnTo>
                  <a:pt x="2314" y="2904"/>
                </a:lnTo>
                <a:lnTo>
                  <a:pt x="2290" y="2880"/>
                </a:lnTo>
                <a:lnTo>
                  <a:pt x="2290" y="2856"/>
                </a:lnTo>
                <a:lnTo>
                  <a:pt x="2290" y="2844"/>
                </a:lnTo>
                <a:lnTo>
                  <a:pt x="2302" y="2844"/>
                </a:lnTo>
                <a:lnTo>
                  <a:pt x="2350" y="2820"/>
                </a:lnTo>
                <a:lnTo>
                  <a:pt x="2398" y="2796"/>
                </a:lnTo>
                <a:lnTo>
                  <a:pt x="2446" y="2772"/>
                </a:lnTo>
                <a:lnTo>
                  <a:pt x="2494" y="2760"/>
                </a:lnTo>
                <a:lnTo>
                  <a:pt x="2554" y="2736"/>
                </a:lnTo>
                <a:lnTo>
                  <a:pt x="2626" y="2700"/>
                </a:lnTo>
                <a:lnTo>
                  <a:pt x="2686" y="2664"/>
                </a:lnTo>
                <a:lnTo>
                  <a:pt x="2746" y="2628"/>
                </a:lnTo>
                <a:lnTo>
                  <a:pt x="2782" y="2592"/>
                </a:lnTo>
                <a:lnTo>
                  <a:pt x="2818" y="2568"/>
                </a:lnTo>
                <a:lnTo>
                  <a:pt x="2854" y="2520"/>
                </a:lnTo>
                <a:lnTo>
                  <a:pt x="2878" y="2484"/>
                </a:lnTo>
                <a:lnTo>
                  <a:pt x="2902" y="2448"/>
                </a:lnTo>
                <a:lnTo>
                  <a:pt x="2926" y="2400"/>
                </a:lnTo>
                <a:lnTo>
                  <a:pt x="2962" y="2364"/>
                </a:lnTo>
                <a:lnTo>
                  <a:pt x="2998" y="2340"/>
                </a:lnTo>
                <a:close/>
                <a:moveTo>
                  <a:pt x="3034" y="2544"/>
                </a:moveTo>
                <a:lnTo>
                  <a:pt x="3022" y="2520"/>
                </a:lnTo>
                <a:lnTo>
                  <a:pt x="3010" y="2508"/>
                </a:lnTo>
                <a:lnTo>
                  <a:pt x="2998" y="2496"/>
                </a:lnTo>
                <a:lnTo>
                  <a:pt x="2986" y="2496"/>
                </a:lnTo>
                <a:lnTo>
                  <a:pt x="2938" y="2532"/>
                </a:lnTo>
                <a:lnTo>
                  <a:pt x="2878" y="2592"/>
                </a:lnTo>
                <a:lnTo>
                  <a:pt x="2830" y="2652"/>
                </a:lnTo>
                <a:lnTo>
                  <a:pt x="2806" y="2688"/>
                </a:lnTo>
                <a:lnTo>
                  <a:pt x="2806" y="2712"/>
                </a:lnTo>
                <a:lnTo>
                  <a:pt x="2818" y="2724"/>
                </a:lnTo>
                <a:lnTo>
                  <a:pt x="2830" y="2724"/>
                </a:lnTo>
                <a:lnTo>
                  <a:pt x="2854" y="2736"/>
                </a:lnTo>
                <a:lnTo>
                  <a:pt x="2902" y="2700"/>
                </a:lnTo>
                <a:lnTo>
                  <a:pt x="2962" y="2652"/>
                </a:lnTo>
                <a:lnTo>
                  <a:pt x="3010" y="2592"/>
                </a:lnTo>
                <a:lnTo>
                  <a:pt x="3034" y="2544"/>
                </a:lnTo>
                <a:close/>
                <a:moveTo>
                  <a:pt x="3082" y="2628"/>
                </a:moveTo>
                <a:lnTo>
                  <a:pt x="3046" y="2664"/>
                </a:lnTo>
                <a:lnTo>
                  <a:pt x="2998" y="2700"/>
                </a:lnTo>
                <a:lnTo>
                  <a:pt x="2962" y="2748"/>
                </a:lnTo>
                <a:lnTo>
                  <a:pt x="2926" y="2784"/>
                </a:lnTo>
                <a:lnTo>
                  <a:pt x="2926" y="2808"/>
                </a:lnTo>
                <a:lnTo>
                  <a:pt x="2938" y="2832"/>
                </a:lnTo>
                <a:lnTo>
                  <a:pt x="2962" y="2844"/>
                </a:lnTo>
                <a:lnTo>
                  <a:pt x="2986" y="2832"/>
                </a:lnTo>
                <a:lnTo>
                  <a:pt x="3034" y="2784"/>
                </a:lnTo>
                <a:lnTo>
                  <a:pt x="3094" y="2736"/>
                </a:lnTo>
                <a:lnTo>
                  <a:pt x="3129" y="2700"/>
                </a:lnTo>
                <a:lnTo>
                  <a:pt x="3153" y="2664"/>
                </a:lnTo>
                <a:lnTo>
                  <a:pt x="3141" y="2652"/>
                </a:lnTo>
                <a:lnTo>
                  <a:pt x="3129" y="2628"/>
                </a:lnTo>
                <a:lnTo>
                  <a:pt x="3106" y="2616"/>
                </a:lnTo>
                <a:lnTo>
                  <a:pt x="3082" y="2628"/>
                </a:lnTo>
                <a:close/>
                <a:moveTo>
                  <a:pt x="2626" y="2268"/>
                </a:moveTo>
                <a:lnTo>
                  <a:pt x="2650" y="2268"/>
                </a:lnTo>
                <a:lnTo>
                  <a:pt x="2662" y="2268"/>
                </a:lnTo>
                <a:lnTo>
                  <a:pt x="2674" y="2292"/>
                </a:lnTo>
                <a:lnTo>
                  <a:pt x="2662" y="2316"/>
                </a:lnTo>
                <a:lnTo>
                  <a:pt x="2626" y="2364"/>
                </a:lnTo>
                <a:lnTo>
                  <a:pt x="2578" y="2400"/>
                </a:lnTo>
                <a:lnTo>
                  <a:pt x="2518" y="2448"/>
                </a:lnTo>
                <a:lnTo>
                  <a:pt x="2482" y="2496"/>
                </a:lnTo>
                <a:lnTo>
                  <a:pt x="2422" y="2556"/>
                </a:lnTo>
                <a:lnTo>
                  <a:pt x="2362" y="2616"/>
                </a:lnTo>
                <a:lnTo>
                  <a:pt x="2302" y="2676"/>
                </a:lnTo>
                <a:lnTo>
                  <a:pt x="2242" y="2736"/>
                </a:lnTo>
                <a:lnTo>
                  <a:pt x="2206" y="2760"/>
                </a:lnTo>
                <a:lnTo>
                  <a:pt x="2182" y="2760"/>
                </a:lnTo>
                <a:lnTo>
                  <a:pt x="2158" y="2760"/>
                </a:lnTo>
                <a:lnTo>
                  <a:pt x="2158" y="2736"/>
                </a:lnTo>
                <a:lnTo>
                  <a:pt x="2182" y="2700"/>
                </a:lnTo>
                <a:lnTo>
                  <a:pt x="2242" y="2640"/>
                </a:lnTo>
                <a:lnTo>
                  <a:pt x="2302" y="2568"/>
                </a:lnTo>
                <a:lnTo>
                  <a:pt x="2386" y="2496"/>
                </a:lnTo>
                <a:lnTo>
                  <a:pt x="2458" y="2412"/>
                </a:lnTo>
                <a:lnTo>
                  <a:pt x="2530" y="2352"/>
                </a:lnTo>
                <a:lnTo>
                  <a:pt x="2590" y="2304"/>
                </a:lnTo>
                <a:lnTo>
                  <a:pt x="2626" y="2268"/>
                </a:lnTo>
                <a:close/>
                <a:moveTo>
                  <a:pt x="2926" y="4511"/>
                </a:moveTo>
                <a:lnTo>
                  <a:pt x="3129" y="4703"/>
                </a:lnTo>
                <a:lnTo>
                  <a:pt x="3141" y="4727"/>
                </a:lnTo>
                <a:lnTo>
                  <a:pt x="3129" y="4751"/>
                </a:lnTo>
                <a:lnTo>
                  <a:pt x="3106" y="4763"/>
                </a:lnTo>
                <a:lnTo>
                  <a:pt x="3094" y="4751"/>
                </a:lnTo>
                <a:lnTo>
                  <a:pt x="2890" y="4547"/>
                </a:lnTo>
                <a:lnTo>
                  <a:pt x="2878" y="4523"/>
                </a:lnTo>
                <a:lnTo>
                  <a:pt x="2890" y="4511"/>
                </a:lnTo>
                <a:lnTo>
                  <a:pt x="2914" y="4499"/>
                </a:lnTo>
                <a:lnTo>
                  <a:pt x="2926" y="4511"/>
                </a:lnTo>
                <a:close/>
                <a:moveTo>
                  <a:pt x="1487" y="3060"/>
                </a:moveTo>
                <a:lnTo>
                  <a:pt x="1691" y="3263"/>
                </a:lnTo>
                <a:lnTo>
                  <a:pt x="1691" y="3287"/>
                </a:lnTo>
                <a:lnTo>
                  <a:pt x="1691" y="3311"/>
                </a:lnTo>
                <a:lnTo>
                  <a:pt x="1667" y="3311"/>
                </a:lnTo>
                <a:lnTo>
                  <a:pt x="1643" y="3311"/>
                </a:lnTo>
                <a:lnTo>
                  <a:pt x="1439" y="3108"/>
                </a:lnTo>
                <a:lnTo>
                  <a:pt x="1427" y="3084"/>
                </a:lnTo>
                <a:lnTo>
                  <a:pt x="1439" y="3072"/>
                </a:lnTo>
                <a:lnTo>
                  <a:pt x="1463" y="3060"/>
                </a:lnTo>
                <a:lnTo>
                  <a:pt x="1487" y="3060"/>
                </a:lnTo>
                <a:close/>
                <a:moveTo>
                  <a:pt x="2830" y="4259"/>
                </a:moveTo>
                <a:lnTo>
                  <a:pt x="2650" y="4439"/>
                </a:lnTo>
                <a:lnTo>
                  <a:pt x="2626" y="4451"/>
                </a:lnTo>
                <a:lnTo>
                  <a:pt x="2602" y="4439"/>
                </a:lnTo>
                <a:lnTo>
                  <a:pt x="2602" y="4427"/>
                </a:lnTo>
                <a:lnTo>
                  <a:pt x="2602" y="4403"/>
                </a:lnTo>
                <a:lnTo>
                  <a:pt x="2794" y="4211"/>
                </a:lnTo>
                <a:lnTo>
                  <a:pt x="2806" y="4211"/>
                </a:lnTo>
                <a:lnTo>
                  <a:pt x="2830" y="4223"/>
                </a:lnTo>
                <a:lnTo>
                  <a:pt x="2842" y="4235"/>
                </a:lnTo>
                <a:lnTo>
                  <a:pt x="2830" y="4259"/>
                </a:lnTo>
                <a:close/>
                <a:moveTo>
                  <a:pt x="2566" y="3995"/>
                </a:moveTo>
                <a:lnTo>
                  <a:pt x="2386" y="4175"/>
                </a:lnTo>
                <a:lnTo>
                  <a:pt x="2362" y="4187"/>
                </a:lnTo>
                <a:lnTo>
                  <a:pt x="2338" y="4175"/>
                </a:lnTo>
                <a:lnTo>
                  <a:pt x="2338" y="4163"/>
                </a:lnTo>
                <a:lnTo>
                  <a:pt x="2338" y="4139"/>
                </a:lnTo>
                <a:lnTo>
                  <a:pt x="2530" y="3947"/>
                </a:lnTo>
                <a:lnTo>
                  <a:pt x="2542" y="3947"/>
                </a:lnTo>
                <a:lnTo>
                  <a:pt x="2566" y="3959"/>
                </a:lnTo>
                <a:lnTo>
                  <a:pt x="2578" y="3971"/>
                </a:lnTo>
                <a:lnTo>
                  <a:pt x="2566" y="3995"/>
                </a:lnTo>
                <a:close/>
                <a:moveTo>
                  <a:pt x="1954" y="3383"/>
                </a:moveTo>
                <a:lnTo>
                  <a:pt x="1775" y="3563"/>
                </a:lnTo>
                <a:lnTo>
                  <a:pt x="1751" y="3575"/>
                </a:lnTo>
                <a:lnTo>
                  <a:pt x="1727" y="3563"/>
                </a:lnTo>
                <a:lnTo>
                  <a:pt x="1715" y="3539"/>
                </a:lnTo>
                <a:lnTo>
                  <a:pt x="1727" y="3527"/>
                </a:lnTo>
                <a:lnTo>
                  <a:pt x="1906" y="3335"/>
                </a:lnTo>
                <a:lnTo>
                  <a:pt x="1930" y="3335"/>
                </a:lnTo>
                <a:lnTo>
                  <a:pt x="1954" y="3347"/>
                </a:lnTo>
                <a:lnTo>
                  <a:pt x="1966" y="3359"/>
                </a:lnTo>
                <a:lnTo>
                  <a:pt x="1954" y="3383"/>
                </a:lnTo>
                <a:close/>
                <a:moveTo>
                  <a:pt x="5120" y="1080"/>
                </a:moveTo>
                <a:lnTo>
                  <a:pt x="5156" y="1128"/>
                </a:lnTo>
                <a:lnTo>
                  <a:pt x="5192" y="1164"/>
                </a:lnTo>
                <a:lnTo>
                  <a:pt x="5216" y="1212"/>
                </a:lnTo>
                <a:lnTo>
                  <a:pt x="5228" y="1272"/>
                </a:lnTo>
                <a:lnTo>
                  <a:pt x="5240" y="1320"/>
                </a:lnTo>
                <a:lnTo>
                  <a:pt x="5240" y="1368"/>
                </a:lnTo>
                <a:lnTo>
                  <a:pt x="5240" y="1428"/>
                </a:lnTo>
                <a:lnTo>
                  <a:pt x="5240" y="1476"/>
                </a:lnTo>
                <a:lnTo>
                  <a:pt x="5264" y="1536"/>
                </a:lnTo>
                <a:lnTo>
                  <a:pt x="5288" y="1596"/>
                </a:lnTo>
                <a:lnTo>
                  <a:pt x="5300" y="1656"/>
                </a:lnTo>
                <a:lnTo>
                  <a:pt x="5312" y="1716"/>
                </a:lnTo>
                <a:lnTo>
                  <a:pt x="5300" y="1776"/>
                </a:lnTo>
                <a:lnTo>
                  <a:pt x="5288" y="1824"/>
                </a:lnTo>
                <a:lnTo>
                  <a:pt x="5276" y="1884"/>
                </a:lnTo>
                <a:lnTo>
                  <a:pt x="5252" y="1944"/>
                </a:lnTo>
                <a:lnTo>
                  <a:pt x="5252" y="2004"/>
                </a:lnTo>
                <a:lnTo>
                  <a:pt x="5276" y="2064"/>
                </a:lnTo>
                <a:lnTo>
                  <a:pt x="5312" y="2124"/>
                </a:lnTo>
                <a:lnTo>
                  <a:pt x="5324" y="2160"/>
                </a:lnTo>
                <a:lnTo>
                  <a:pt x="5348" y="2220"/>
                </a:lnTo>
                <a:lnTo>
                  <a:pt x="5360" y="2280"/>
                </a:lnTo>
                <a:lnTo>
                  <a:pt x="5372" y="2328"/>
                </a:lnTo>
                <a:lnTo>
                  <a:pt x="5372" y="2376"/>
                </a:lnTo>
                <a:lnTo>
                  <a:pt x="5360" y="2424"/>
                </a:lnTo>
                <a:lnTo>
                  <a:pt x="5348" y="2472"/>
                </a:lnTo>
                <a:lnTo>
                  <a:pt x="5336" y="2520"/>
                </a:lnTo>
                <a:lnTo>
                  <a:pt x="5312" y="2568"/>
                </a:lnTo>
                <a:lnTo>
                  <a:pt x="5276" y="2640"/>
                </a:lnTo>
                <a:lnTo>
                  <a:pt x="5228" y="2712"/>
                </a:lnTo>
                <a:lnTo>
                  <a:pt x="5180" y="2784"/>
                </a:lnTo>
                <a:lnTo>
                  <a:pt x="5120" y="2868"/>
                </a:lnTo>
                <a:lnTo>
                  <a:pt x="5072" y="2940"/>
                </a:lnTo>
                <a:lnTo>
                  <a:pt x="5012" y="3012"/>
                </a:lnTo>
                <a:lnTo>
                  <a:pt x="4952" y="3096"/>
                </a:lnTo>
                <a:lnTo>
                  <a:pt x="4904" y="3167"/>
                </a:lnTo>
                <a:lnTo>
                  <a:pt x="4784" y="3323"/>
                </a:lnTo>
                <a:lnTo>
                  <a:pt x="4676" y="3467"/>
                </a:lnTo>
                <a:lnTo>
                  <a:pt x="4568" y="3623"/>
                </a:lnTo>
                <a:lnTo>
                  <a:pt x="4448" y="3779"/>
                </a:lnTo>
                <a:lnTo>
                  <a:pt x="4341" y="3935"/>
                </a:lnTo>
                <a:lnTo>
                  <a:pt x="4221" y="4079"/>
                </a:lnTo>
                <a:lnTo>
                  <a:pt x="4113" y="4235"/>
                </a:lnTo>
                <a:lnTo>
                  <a:pt x="3993" y="4379"/>
                </a:lnTo>
                <a:lnTo>
                  <a:pt x="3933" y="4463"/>
                </a:lnTo>
                <a:lnTo>
                  <a:pt x="3885" y="4535"/>
                </a:lnTo>
                <a:lnTo>
                  <a:pt x="3825" y="4607"/>
                </a:lnTo>
                <a:lnTo>
                  <a:pt x="3765" y="4691"/>
                </a:lnTo>
                <a:lnTo>
                  <a:pt x="3705" y="4763"/>
                </a:lnTo>
                <a:lnTo>
                  <a:pt x="3657" y="4847"/>
                </a:lnTo>
                <a:lnTo>
                  <a:pt x="3597" y="4919"/>
                </a:lnTo>
                <a:lnTo>
                  <a:pt x="3537" y="5003"/>
                </a:lnTo>
                <a:lnTo>
                  <a:pt x="3489" y="5075"/>
                </a:lnTo>
                <a:lnTo>
                  <a:pt x="3429" y="5147"/>
                </a:lnTo>
                <a:lnTo>
                  <a:pt x="3369" y="5231"/>
                </a:lnTo>
                <a:lnTo>
                  <a:pt x="3321" y="5315"/>
                </a:lnTo>
                <a:lnTo>
                  <a:pt x="3261" y="5411"/>
                </a:lnTo>
                <a:lnTo>
                  <a:pt x="3201" y="5495"/>
                </a:lnTo>
                <a:lnTo>
                  <a:pt x="3153" y="5579"/>
                </a:lnTo>
                <a:lnTo>
                  <a:pt x="3106" y="5651"/>
                </a:lnTo>
                <a:lnTo>
                  <a:pt x="3094" y="5687"/>
                </a:lnTo>
                <a:lnTo>
                  <a:pt x="3070" y="5735"/>
                </a:lnTo>
                <a:lnTo>
                  <a:pt x="3058" y="5771"/>
                </a:lnTo>
                <a:lnTo>
                  <a:pt x="3034" y="5819"/>
                </a:lnTo>
                <a:lnTo>
                  <a:pt x="3022" y="5879"/>
                </a:lnTo>
                <a:lnTo>
                  <a:pt x="3010" y="5927"/>
                </a:lnTo>
                <a:lnTo>
                  <a:pt x="2986" y="5987"/>
                </a:lnTo>
                <a:lnTo>
                  <a:pt x="2974" y="6035"/>
                </a:lnTo>
                <a:lnTo>
                  <a:pt x="2926" y="5999"/>
                </a:lnTo>
                <a:lnTo>
                  <a:pt x="2878" y="5963"/>
                </a:lnTo>
                <a:lnTo>
                  <a:pt x="2830" y="5927"/>
                </a:lnTo>
                <a:lnTo>
                  <a:pt x="2782" y="5891"/>
                </a:lnTo>
                <a:lnTo>
                  <a:pt x="2746" y="5843"/>
                </a:lnTo>
                <a:lnTo>
                  <a:pt x="2710" y="5795"/>
                </a:lnTo>
                <a:lnTo>
                  <a:pt x="2662" y="5735"/>
                </a:lnTo>
                <a:lnTo>
                  <a:pt x="2626" y="5675"/>
                </a:lnTo>
                <a:lnTo>
                  <a:pt x="2590" y="5639"/>
                </a:lnTo>
                <a:lnTo>
                  <a:pt x="2554" y="5627"/>
                </a:lnTo>
                <a:lnTo>
                  <a:pt x="2518" y="5615"/>
                </a:lnTo>
                <a:lnTo>
                  <a:pt x="2470" y="5603"/>
                </a:lnTo>
                <a:lnTo>
                  <a:pt x="2422" y="5579"/>
                </a:lnTo>
                <a:lnTo>
                  <a:pt x="2374" y="5555"/>
                </a:lnTo>
                <a:lnTo>
                  <a:pt x="2326" y="5519"/>
                </a:lnTo>
                <a:lnTo>
                  <a:pt x="2290" y="5483"/>
                </a:lnTo>
                <a:lnTo>
                  <a:pt x="2254" y="5423"/>
                </a:lnTo>
                <a:lnTo>
                  <a:pt x="2242" y="5351"/>
                </a:lnTo>
                <a:lnTo>
                  <a:pt x="2218" y="5279"/>
                </a:lnTo>
                <a:lnTo>
                  <a:pt x="2182" y="5231"/>
                </a:lnTo>
                <a:lnTo>
                  <a:pt x="2134" y="5207"/>
                </a:lnTo>
                <a:lnTo>
                  <a:pt x="2062" y="5207"/>
                </a:lnTo>
                <a:lnTo>
                  <a:pt x="1978" y="5219"/>
                </a:lnTo>
                <a:lnTo>
                  <a:pt x="1894" y="5231"/>
                </a:lnTo>
                <a:lnTo>
                  <a:pt x="1835" y="5219"/>
                </a:lnTo>
                <a:lnTo>
                  <a:pt x="1787" y="5195"/>
                </a:lnTo>
                <a:lnTo>
                  <a:pt x="1739" y="5171"/>
                </a:lnTo>
                <a:lnTo>
                  <a:pt x="1679" y="5159"/>
                </a:lnTo>
                <a:lnTo>
                  <a:pt x="1595" y="5159"/>
                </a:lnTo>
                <a:lnTo>
                  <a:pt x="1523" y="5171"/>
                </a:lnTo>
                <a:lnTo>
                  <a:pt x="1451" y="5183"/>
                </a:lnTo>
                <a:lnTo>
                  <a:pt x="1391" y="5195"/>
                </a:lnTo>
                <a:lnTo>
                  <a:pt x="1319" y="5195"/>
                </a:lnTo>
                <a:lnTo>
                  <a:pt x="1247" y="5171"/>
                </a:lnTo>
                <a:lnTo>
                  <a:pt x="1175" y="5135"/>
                </a:lnTo>
                <a:lnTo>
                  <a:pt x="1091" y="5075"/>
                </a:lnTo>
                <a:lnTo>
                  <a:pt x="1031" y="4991"/>
                </a:lnTo>
                <a:lnTo>
                  <a:pt x="995" y="4919"/>
                </a:lnTo>
                <a:lnTo>
                  <a:pt x="971" y="4835"/>
                </a:lnTo>
                <a:lnTo>
                  <a:pt x="971" y="4751"/>
                </a:lnTo>
                <a:lnTo>
                  <a:pt x="971" y="4667"/>
                </a:lnTo>
                <a:lnTo>
                  <a:pt x="983" y="4595"/>
                </a:lnTo>
                <a:lnTo>
                  <a:pt x="995" y="4523"/>
                </a:lnTo>
                <a:lnTo>
                  <a:pt x="995" y="4451"/>
                </a:lnTo>
                <a:lnTo>
                  <a:pt x="983" y="4403"/>
                </a:lnTo>
                <a:lnTo>
                  <a:pt x="959" y="4355"/>
                </a:lnTo>
                <a:lnTo>
                  <a:pt x="947" y="4307"/>
                </a:lnTo>
                <a:lnTo>
                  <a:pt x="935" y="4247"/>
                </a:lnTo>
                <a:lnTo>
                  <a:pt x="935" y="4199"/>
                </a:lnTo>
                <a:lnTo>
                  <a:pt x="959" y="4127"/>
                </a:lnTo>
                <a:lnTo>
                  <a:pt x="983" y="4055"/>
                </a:lnTo>
                <a:lnTo>
                  <a:pt x="971" y="4007"/>
                </a:lnTo>
                <a:lnTo>
                  <a:pt x="923" y="3971"/>
                </a:lnTo>
                <a:lnTo>
                  <a:pt x="851" y="3935"/>
                </a:lnTo>
                <a:lnTo>
                  <a:pt x="767" y="3899"/>
                </a:lnTo>
                <a:lnTo>
                  <a:pt x="707" y="3851"/>
                </a:lnTo>
                <a:lnTo>
                  <a:pt x="647" y="3767"/>
                </a:lnTo>
                <a:lnTo>
                  <a:pt x="612" y="3683"/>
                </a:lnTo>
                <a:lnTo>
                  <a:pt x="588" y="3611"/>
                </a:lnTo>
                <a:lnTo>
                  <a:pt x="540" y="3563"/>
                </a:lnTo>
                <a:lnTo>
                  <a:pt x="444" y="3503"/>
                </a:lnTo>
                <a:lnTo>
                  <a:pt x="372" y="3455"/>
                </a:lnTo>
                <a:lnTo>
                  <a:pt x="312" y="3383"/>
                </a:lnTo>
                <a:lnTo>
                  <a:pt x="252" y="3275"/>
                </a:lnTo>
                <a:lnTo>
                  <a:pt x="312" y="3251"/>
                </a:lnTo>
                <a:lnTo>
                  <a:pt x="372" y="3215"/>
                </a:lnTo>
                <a:lnTo>
                  <a:pt x="432" y="3191"/>
                </a:lnTo>
                <a:lnTo>
                  <a:pt x="492" y="3167"/>
                </a:lnTo>
                <a:lnTo>
                  <a:pt x="552" y="3131"/>
                </a:lnTo>
                <a:lnTo>
                  <a:pt x="612" y="3108"/>
                </a:lnTo>
                <a:lnTo>
                  <a:pt x="659" y="3072"/>
                </a:lnTo>
                <a:lnTo>
                  <a:pt x="719" y="3048"/>
                </a:lnTo>
                <a:lnTo>
                  <a:pt x="803" y="2988"/>
                </a:lnTo>
                <a:lnTo>
                  <a:pt x="887" y="2940"/>
                </a:lnTo>
                <a:lnTo>
                  <a:pt x="959" y="2892"/>
                </a:lnTo>
                <a:lnTo>
                  <a:pt x="1043" y="2844"/>
                </a:lnTo>
                <a:lnTo>
                  <a:pt x="1115" y="2784"/>
                </a:lnTo>
                <a:lnTo>
                  <a:pt x="1199" y="2736"/>
                </a:lnTo>
                <a:lnTo>
                  <a:pt x="1271" y="2676"/>
                </a:lnTo>
                <a:lnTo>
                  <a:pt x="1355" y="2616"/>
                </a:lnTo>
                <a:lnTo>
                  <a:pt x="1523" y="2508"/>
                </a:lnTo>
                <a:lnTo>
                  <a:pt x="1679" y="2388"/>
                </a:lnTo>
                <a:lnTo>
                  <a:pt x="1835" y="2268"/>
                </a:lnTo>
                <a:lnTo>
                  <a:pt x="1990" y="2148"/>
                </a:lnTo>
                <a:lnTo>
                  <a:pt x="2146" y="2016"/>
                </a:lnTo>
                <a:lnTo>
                  <a:pt x="2302" y="1896"/>
                </a:lnTo>
                <a:lnTo>
                  <a:pt x="2458" y="1776"/>
                </a:lnTo>
                <a:lnTo>
                  <a:pt x="2614" y="1656"/>
                </a:lnTo>
                <a:lnTo>
                  <a:pt x="2686" y="1596"/>
                </a:lnTo>
                <a:lnTo>
                  <a:pt x="2770" y="1548"/>
                </a:lnTo>
                <a:lnTo>
                  <a:pt x="2842" y="1488"/>
                </a:lnTo>
                <a:lnTo>
                  <a:pt x="2914" y="1428"/>
                </a:lnTo>
                <a:lnTo>
                  <a:pt x="2998" y="1368"/>
                </a:lnTo>
                <a:lnTo>
                  <a:pt x="3070" y="1308"/>
                </a:lnTo>
                <a:lnTo>
                  <a:pt x="3153" y="1248"/>
                </a:lnTo>
                <a:lnTo>
                  <a:pt x="3225" y="1200"/>
                </a:lnTo>
                <a:lnTo>
                  <a:pt x="3273" y="1164"/>
                </a:lnTo>
                <a:lnTo>
                  <a:pt x="3333" y="1116"/>
                </a:lnTo>
                <a:lnTo>
                  <a:pt x="3381" y="1080"/>
                </a:lnTo>
                <a:lnTo>
                  <a:pt x="3441" y="1032"/>
                </a:lnTo>
                <a:lnTo>
                  <a:pt x="3501" y="996"/>
                </a:lnTo>
                <a:lnTo>
                  <a:pt x="3549" y="960"/>
                </a:lnTo>
                <a:lnTo>
                  <a:pt x="3609" y="924"/>
                </a:lnTo>
                <a:lnTo>
                  <a:pt x="3657" y="912"/>
                </a:lnTo>
                <a:lnTo>
                  <a:pt x="3705" y="888"/>
                </a:lnTo>
                <a:lnTo>
                  <a:pt x="3753" y="876"/>
                </a:lnTo>
                <a:lnTo>
                  <a:pt x="3801" y="864"/>
                </a:lnTo>
                <a:lnTo>
                  <a:pt x="3849" y="864"/>
                </a:lnTo>
                <a:lnTo>
                  <a:pt x="3897" y="864"/>
                </a:lnTo>
                <a:lnTo>
                  <a:pt x="3945" y="864"/>
                </a:lnTo>
                <a:lnTo>
                  <a:pt x="4005" y="876"/>
                </a:lnTo>
                <a:lnTo>
                  <a:pt x="4065" y="900"/>
                </a:lnTo>
                <a:lnTo>
                  <a:pt x="4113" y="924"/>
                </a:lnTo>
                <a:lnTo>
                  <a:pt x="4173" y="948"/>
                </a:lnTo>
                <a:lnTo>
                  <a:pt x="4221" y="984"/>
                </a:lnTo>
                <a:lnTo>
                  <a:pt x="4269" y="996"/>
                </a:lnTo>
                <a:lnTo>
                  <a:pt x="4317" y="984"/>
                </a:lnTo>
                <a:lnTo>
                  <a:pt x="4376" y="972"/>
                </a:lnTo>
                <a:lnTo>
                  <a:pt x="4448" y="948"/>
                </a:lnTo>
                <a:lnTo>
                  <a:pt x="4508" y="936"/>
                </a:lnTo>
                <a:lnTo>
                  <a:pt x="4580" y="924"/>
                </a:lnTo>
                <a:lnTo>
                  <a:pt x="4640" y="936"/>
                </a:lnTo>
                <a:lnTo>
                  <a:pt x="4700" y="948"/>
                </a:lnTo>
                <a:lnTo>
                  <a:pt x="4760" y="972"/>
                </a:lnTo>
                <a:lnTo>
                  <a:pt x="4808" y="972"/>
                </a:lnTo>
                <a:lnTo>
                  <a:pt x="4856" y="972"/>
                </a:lnTo>
                <a:lnTo>
                  <a:pt x="4904" y="972"/>
                </a:lnTo>
                <a:lnTo>
                  <a:pt x="4952" y="984"/>
                </a:lnTo>
                <a:lnTo>
                  <a:pt x="4988" y="996"/>
                </a:lnTo>
                <a:lnTo>
                  <a:pt x="5036" y="1020"/>
                </a:lnTo>
                <a:lnTo>
                  <a:pt x="5084" y="1044"/>
                </a:lnTo>
                <a:lnTo>
                  <a:pt x="5120" y="1080"/>
                </a:lnTo>
                <a:close/>
                <a:moveTo>
                  <a:pt x="1403" y="3395"/>
                </a:moveTo>
                <a:lnTo>
                  <a:pt x="1439" y="3431"/>
                </a:lnTo>
                <a:lnTo>
                  <a:pt x="1439" y="3455"/>
                </a:lnTo>
                <a:lnTo>
                  <a:pt x="1439" y="3479"/>
                </a:lnTo>
                <a:lnTo>
                  <a:pt x="1415" y="3479"/>
                </a:lnTo>
                <a:lnTo>
                  <a:pt x="1391" y="3479"/>
                </a:lnTo>
                <a:lnTo>
                  <a:pt x="1355" y="3443"/>
                </a:lnTo>
                <a:lnTo>
                  <a:pt x="1343" y="3419"/>
                </a:lnTo>
                <a:lnTo>
                  <a:pt x="1355" y="3395"/>
                </a:lnTo>
                <a:lnTo>
                  <a:pt x="1379" y="3383"/>
                </a:lnTo>
                <a:lnTo>
                  <a:pt x="1403" y="3395"/>
                </a:lnTo>
                <a:close/>
                <a:moveTo>
                  <a:pt x="1655" y="3647"/>
                </a:moveTo>
                <a:lnTo>
                  <a:pt x="1691" y="3683"/>
                </a:lnTo>
                <a:lnTo>
                  <a:pt x="1703" y="3707"/>
                </a:lnTo>
                <a:lnTo>
                  <a:pt x="1691" y="3731"/>
                </a:lnTo>
                <a:lnTo>
                  <a:pt x="1679" y="3743"/>
                </a:lnTo>
                <a:lnTo>
                  <a:pt x="1655" y="3731"/>
                </a:lnTo>
                <a:lnTo>
                  <a:pt x="1619" y="3695"/>
                </a:lnTo>
                <a:lnTo>
                  <a:pt x="1607" y="3671"/>
                </a:lnTo>
                <a:lnTo>
                  <a:pt x="1607" y="3647"/>
                </a:lnTo>
                <a:lnTo>
                  <a:pt x="1631" y="3635"/>
                </a:lnTo>
                <a:lnTo>
                  <a:pt x="1655" y="3647"/>
                </a:lnTo>
                <a:close/>
                <a:moveTo>
                  <a:pt x="1523" y="3527"/>
                </a:moveTo>
                <a:lnTo>
                  <a:pt x="1559" y="3563"/>
                </a:lnTo>
                <a:lnTo>
                  <a:pt x="1571" y="3587"/>
                </a:lnTo>
                <a:lnTo>
                  <a:pt x="1559" y="3599"/>
                </a:lnTo>
                <a:lnTo>
                  <a:pt x="1547" y="3611"/>
                </a:lnTo>
                <a:lnTo>
                  <a:pt x="1523" y="3599"/>
                </a:lnTo>
                <a:lnTo>
                  <a:pt x="1487" y="3563"/>
                </a:lnTo>
                <a:lnTo>
                  <a:pt x="1475" y="3539"/>
                </a:lnTo>
                <a:lnTo>
                  <a:pt x="1487" y="3515"/>
                </a:lnTo>
                <a:lnTo>
                  <a:pt x="1499" y="3515"/>
                </a:lnTo>
                <a:lnTo>
                  <a:pt x="1523" y="3527"/>
                </a:lnTo>
                <a:close/>
                <a:moveTo>
                  <a:pt x="1271" y="3263"/>
                </a:moveTo>
                <a:lnTo>
                  <a:pt x="1307" y="3299"/>
                </a:lnTo>
                <a:lnTo>
                  <a:pt x="1319" y="3323"/>
                </a:lnTo>
                <a:lnTo>
                  <a:pt x="1307" y="3347"/>
                </a:lnTo>
                <a:lnTo>
                  <a:pt x="1283" y="3359"/>
                </a:lnTo>
                <a:lnTo>
                  <a:pt x="1259" y="3347"/>
                </a:lnTo>
                <a:lnTo>
                  <a:pt x="1223" y="3311"/>
                </a:lnTo>
                <a:lnTo>
                  <a:pt x="1211" y="3287"/>
                </a:lnTo>
                <a:lnTo>
                  <a:pt x="1223" y="3263"/>
                </a:lnTo>
                <a:lnTo>
                  <a:pt x="1247" y="3251"/>
                </a:lnTo>
                <a:lnTo>
                  <a:pt x="1271" y="3263"/>
                </a:lnTo>
                <a:close/>
                <a:moveTo>
                  <a:pt x="1139" y="3131"/>
                </a:moveTo>
                <a:lnTo>
                  <a:pt x="1175" y="3167"/>
                </a:lnTo>
                <a:lnTo>
                  <a:pt x="1187" y="3191"/>
                </a:lnTo>
                <a:lnTo>
                  <a:pt x="1175" y="3215"/>
                </a:lnTo>
                <a:lnTo>
                  <a:pt x="1163" y="3227"/>
                </a:lnTo>
                <a:lnTo>
                  <a:pt x="1139" y="3215"/>
                </a:lnTo>
                <a:lnTo>
                  <a:pt x="1103" y="3179"/>
                </a:lnTo>
                <a:lnTo>
                  <a:pt x="1091" y="3155"/>
                </a:lnTo>
                <a:lnTo>
                  <a:pt x="1091" y="3131"/>
                </a:lnTo>
                <a:lnTo>
                  <a:pt x="1115" y="3119"/>
                </a:lnTo>
                <a:lnTo>
                  <a:pt x="1139" y="3131"/>
                </a:lnTo>
                <a:close/>
                <a:moveTo>
                  <a:pt x="3082" y="5063"/>
                </a:moveTo>
                <a:lnTo>
                  <a:pt x="3118" y="5099"/>
                </a:lnTo>
                <a:lnTo>
                  <a:pt x="3118" y="5123"/>
                </a:lnTo>
                <a:lnTo>
                  <a:pt x="3118" y="5147"/>
                </a:lnTo>
                <a:lnTo>
                  <a:pt x="3094" y="5159"/>
                </a:lnTo>
                <a:lnTo>
                  <a:pt x="3070" y="5147"/>
                </a:lnTo>
                <a:lnTo>
                  <a:pt x="3034" y="5111"/>
                </a:lnTo>
                <a:lnTo>
                  <a:pt x="3022" y="5087"/>
                </a:lnTo>
                <a:lnTo>
                  <a:pt x="3034" y="5063"/>
                </a:lnTo>
                <a:lnTo>
                  <a:pt x="3058" y="5051"/>
                </a:lnTo>
                <a:lnTo>
                  <a:pt x="3082" y="5063"/>
                </a:lnTo>
                <a:close/>
                <a:moveTo>
                  <a:pt x="2950" y="4943"/>
                </a:moveTo>
                <a:lnTo>
                  <a:pt x="2986" y="4979"/>
                </a:lnTo>
                <a:lnTo>
                  <a:pt x="2998" y="5003"/>
                </a:lnTo>
                <a:lnTo>
                  <a:pt x="2986" y="5015"/>
                </a:lnTo>
                <a:lnTo>
                  <a:pt x="2962" y="5027"/>
                </a:lnTo>
                <a:lnTo>
                  <a:pt x="2938" y="5015"/>
                </a:lnTo>
                <a:lnTo>
                  <a:pt x="2902" y="4979"/>
                </a:lnTo>
                <a:lnTo>
                  <a:pt x="2890" y="4955"/>
                </a:lnTo>
                <a:lnTo>
                  <a:pt x="2902" y="4943"/>
                </a:lnTo>
                <a:lnTo>
                  <a:pt x="2926" y="4931"/>
                </a:lnTo>
                <a:lnTo>
                  <a:pt x="2950" y="4943"/>
                </a:lnTo>
                <a:close/>
                <a:moveTo>
                  <a:pt x="2818" y="4811"/>
                </a:moveTo>
                <a:lnTo>
                  <a:pt x="2854" y="4847"/>
                </a:lnTo>
                <a:lnTo>
                  <a:pt x="2866" y="4871"/>
                </a:lnTo>
                <a:lnTo>
                  <a:pt x="2854" y="4895"/>
                </a:lnTo>
                <a:lnTo>
                  <a:pt x="2842" y="4895"/>
                </a:lnTo>
                <a:lnTo>
                  <a:pt x="2818" y="4895"/>
                </a:lnTo>
                <a:lnTo>
                  <a:pt x="2782" y="4859"/>
                </a:lnTo>
                <a:lnTo>
                  <a:pt x="2770" y="4835"/>
                </a:lnTo>
                <a:lnTo>
                  <a:pt x="2770" y="4811"/>
                </a:lnTo>
                <a:lnTo>
                  <a:pt x="2794" y="4799"/>
                </a:lnTo>
                <a:lnTo>
                  <a:pt x="2818" y="4811"/>
                </a:lnTo>
                <a:close/>
                <a:moveTo>
                  <a:pt x="2686" y="4679"/>
                </a:moveTo>
                <a:lnTo>
                  <a:pt x="2722" y="4715"/>
                </a:lnTo>
                <a:lnTo>
                  <a:pt x="2734" y="4739"/>
                </a:lnTo>
                <a:lnTo>
                  <a:pt x="2722" y="4763"/>
                </a:lnTo>
                <a:lnTo>
                  <a:pt x="2710" y="4775"/>
                </a:lnTo>
                <a:lnTo>
                  <a:pt x="2686" y="4763"/>
                </a:lnTo>
                <a:lnTo>
                  <a:pt x="2650" y="4727"/>
                </a:lnTo>
                <a:lnTo>
                  <a:pt x="2638" y="4703"/>
                </a:lnTo>
                <a:lnTo>
                  <a:pt x="2650" y="4679"/>
                </a:lnTo>
                <a:lnTo>
                  <a:pt x="2662" y="4667"/>
                </a:lnTo>
                <a:lnTo>
                  <a:pt x="2686" y="4679"/>
                </a:lnTo>
                <a:close/>
                <a:moveTo>
                  <a:pt x="2554" y="4547"/>
                </a:moveTo>
                <a:lnTo>
                  <a:pt x="2602" y="4583"/>
                </a:lnTo>
                <a:lnTo>
                  <a:pt x="2602" y="4607"/>
                </a:lnTo>
                <a:lnTo>
                  <a:pt x="2602" y="4631"/>
                </a:lnTo>
                <a:lnTo>
                  <a:pt x="2578" y="4643"/>
                </a:lnTo>
                <a:lnTo>
                  <a:pt x="2554" y="4631"/>
                </a:lnTo>
                <a:lnTo>
                  <a:pt x="2518" y="4595"/>
                </a:lnTo>
                <a:lnTo>
                  <a:pt x="2506" y="4571"/>
                </a:lnTo>
                <a:lnTo>
                  <a:pt x="2518" y="4547"/>
                </a:lnTo>
                <a:lnTo>
                  <a:pt x="2530" y="4547"/>
                </a:lnTo>
                <a:lnTo>
                  <a:pt x="2554" y="4547"/>
                </a:lnTo>
                <a:close/>
                <a:moveTo>
                  <a:pt x="1918" y="3911"/>
                </a:moveTo>
                <a:lnTo>
                  <a:pt x="1954" y="3947"/>
                </a:lnTo>
                <a:lnTo>
                  <a:pt x="1966" y="3971"/>
                </a:lnTo>
                <a:lnTo>
                  <a:pt x="1954" y="3983"/>
                </a:lnTo>
                <a:lnTo>
                  <a:pt x="1930" y="3995"/>
                </a:lnTo>
                <a:lnTo>
                  <a:pt x="1906" y="3995"/>
                </a:lnTo>
                <a:lnTo>
                  <a:pt x="1870" y="3959"/>
                </a:lnTo>
                <a:lnTo>
                  <a:pt x="1859" y="3923"/>
                </a:lnTo>
                <a:lnTo>
                  <a:pt x="1870" y="3911"/>
                </a:lnTo>
                <a:lnTo>
                  <a:pt x="1894" y="3899"/>
                </a:lnTo>
                <a:lnTo>
                  <a:pt x="1918" y="3911"/>
                </a:lnTo>
                <a:close/>
                <a:moveTo>
                  <a:pt x="2434" y="4427"/>
                </a:moveTo>
                <a:lnTo>
                  <a:pt x="2470" y="4463"/>
                </a:lnTo>
                <a:lnTo>
                  <a:pt x="2482" y="4487"/>
                </a:lnTo>
                <a:lnTo>
                  <a:pt x="2470" y="4499"/>
                </a:lnTo>
                <a:lnTo>
                  <a:pt x="2446" y="4511"/>
                </a:lnTo>
                <a:lnTo>
                  <a:pt x="2422" y="4511"/>
                </a:lnTo>
                <a:lnTo>
                  <a:pt x="2386" y="4463"/>
                </a:lnTo>
                <a:lnTo>
                  <a:pt x="2374" y="4439"/>
                </a:lnTo>
                <a:lnTo>
                  <a:pt x="2386" y="4427"/>
                </a:lnTo>
                <a:lnTo>
                  <a:pt x="2410" y="4415"/>
                </a:lnTo>
                <a:lnTo>
                  <a:pt x="2434" y="4427"/>
                </a:lnTo>
                <a:close/>
                <a:moveTo>
                  <a:pt x="2302" y="4295"/>
                </a:moveTo>
                <a:lnTo>
                  <a:pt x="2338" y="4331"/>
                </a:lnTo>
                <a:lnTo>
                  <a:pt x="2350" y="4355"/>
                </a:lnTo>
                <a:lnTo>
                  <a:pt x="2338" y="4379"/>
                </a:lnTo>
                <a:lnTo>
                  <a:pt x="2314" y="4391"/>
                </a:lnTo>
                <a:lnTo>
                  <a:pt x="2302" y="4379"/>
                </a:lnTo>
                <a:lnTo>
                  <a:pt x="2266" y="4343"/>
                </a:lnTo>
                <a:lnTo>
                  <a:pt x="2254" y="4319"/>
                </a:lnTo>
                <a:lnTo>
                  <a:pt x="2254" y="4295"/>
                </a:lnTo>
                <a:lnTo>
                  <a:pt x="2278" y="4283"/>
                </a:lnTo>
                <a:lnTo>
                  <a:pt x="2302" y="4295"/>
                </a:lnTo>
                <a:close/>
                <a:moveTo>
                  <a:pt x="2170" y="4163"/>
                </a:moveTo>
                <a:lnTo>
                  <a:pt x="2206" y="4199"/>
                </a:lnTo>
                <a:lnTo>
                  <a:pt x="2218" y="4223"/>
                </a:lnTo>
                <a:lnTo>
                  <a:pt x="2206" y="4247"/>
                </a:lnTo>
                <a:lnTo>
                  <a:pt x="2194" y="4259"/>
                </a:lnTo>
                <a:lnTo>
                  <a:pt x="2170" y="4247"/>
                </a:lnTo>
                <a:lnTo>
                  <a:pt x="2134" y="4211"/>
                </a:lnTo>
                <a:lnTo>
                  <a:pt x="2122" y="4187"/>
                </a:lnTo>
                <a:lnTo>
                  <a:pt x="2122" y="4163"/>
                </a:lnTo>
                <a:lnTo>
                  <a:pt x="2146" y="4151"/>
                </a:lnTo>
                <a:lnTo>
                  <a:pt x="2170" y="4163"/>
                </a:lnTo>
                <a:close/>
                <a:moveTo>
                  <a:pt x="2038" y="4031"/>
                </a:moveTo>
                <a:lnTo>
                  <a:pt x="2074" y="4079"/>
                </a:lnTo>
                <a:lnTo>
                  <a:pt x="2086" y="4091"/>
                </a:lnTo>
                <a:lnTo>
                  <a:pt x="2086" y="4115"/>
                </a:lnTo>
                <a:lnTo>
                  <a:pt x="2062" y="4127"/>
                </a:lnTo>
                <a:lnTo>
                  <a:pt x="2038" y="4115"/>
                </a:lnTo>
                <a:lnTo>
                  <a:pt x="2002" y="4079"/>
                </a:lnTo>
                <a:lnTo>
                  <a:pt x="1990" y="4055"/>
                </a:lnTo>
                <a:lnTo>
                  <a:pt x="2002" y="4031"/>
                </a:lnTo>
                <a:lnTo>
                  <a:pt x="2014" y="4031"/>
                </a:lnTo>
                <a:lnTo>
                  <a:pt x="2038" y="4031"/>
                </a:lnTo>
                <a:close/>
                <a:moveTo>
                  <a:pt x="1787" y="3779"/>
                </a:moveTo>
                <a:lnTo>
                  <a:pt x="1823" y="3815"/>
                </a:lnTo>
                <a:lnTo>
                  <a:pt x="1835" y="3839"/>
                </a:lnTo>
                <a:lnTo>
                  <a:pt x="1823" y="3863"/>
                </a:lnTo>
                <a:lnTo>
                  <a:pt x="1799" y="3875"/>
                </a:lnTo>
                <a:lnTo>
                  <a:pt x="1787" y="3863"/>
                </a:lnTo>
                <a:lnTo>
                  <a:pt x="1739" y="3827"/>
                </a:lnTo>
                <a:lnTo>
                  <a:pt x="1739" y="3803"/>
                </a:lnTo>
                <a:lnTo>
                  <a:pt x="1739" y="3779"/>
                </a:lnTo>
                <a:lnTo>
                  <a:pt x="1763" y="3767"/>
                </a:lnTo>
                <a:lnTo>
                  <a:pt x="1787" y="3779"/>
                </a:lnTo>
                <a:close/>
                <a:moveTo>
                  <a:pt x="1763" y="2916"/>
                </a:moveTo>
                <a:lnTo>
                  <a:pt x="1799" y="2952"/>
                </a:lnTo>
                <a:lnTo>
                  <a:pt x="1811" y="2976"/>
                </a:lnTo>
                <a:lnTo>
                  <a:pt x="1799" y="3000"/>
                </a:lnTo>
                <a:lnTo>
                  <a:pt x="1787" y="3000"/>
                </a:lnTo>
                <a:lnTo>
                  <a:pt x="1763" y="3000"/>
                </a:lnTo>
                <a:lnTo>
                  <a:pt x="1727" y="2964"/>
                </a:lnTo>
                <a:lnTo>
                  <a:pt x="1715" y="2940"/>
                </a:lnTo>
                <a:lnTo>
                  <a:pt x="1715" y="2916"/>
                </a:lnTo>
                <a:lnTo>
                  <a:pt x="1739" y="2904"/>
                </a:lnTo>
                <a:lnTo>
                  <a:pt x="1763" y="2916"/>
                </a:lnTo>
                <a:close/>
                <a:moveTo>
                  <a:pt x="2014" y="3167"/>
                </a:moveTo>
                <a:lnTo>
                  <a:pt x="2050" y="3203"/>
                </a:lnTo>
                <a:lnTo>
                  <a:pt x="2062" y="3227"/>
                </a:lnTo>
                <a:lnTo>
                  <a:pt x="2062" y="3251"/>
                </a:lnTo>
                <a:lnTo>
                  <a:pt x="2038" y="3263"/>
                </a:lnTo>
                <a:lnTo>
                  <a:pt x="2014" y="3251"/>
                </a:lnTo>
                <a:lnTo>
                  <a:pt x="1978" y="3215"/>
                </a:lnTo>
                <a:lnTo>
                  <a:pt x="1966" y="3191"/>
                </a:lnTo>
                <a:lnTo>
                  <a:pt x="1978" y="3167"/>
                </a:lnTo>
                <a:lnTo>
                  <a:pt x="1990" y="3155"/>
                </a:lnTo>
                <a:lnTo>
                  <a:pt x="2014" y="3167"/>
                </a:lnTo>
                <a:close/>
                <a:moveTo>
                  <a:pt x="1894" y="3048"/>
                </a:moveTo>
                <a:lnTo>
                  <a:pt x="1930" y="3084"/>
                </a:lnTo>
                <a:lnTo>
                  <a:pt x="1942" y="3108"/>
                </a:lnTo>
                <a:lnTo>
                  <a:pt x="1930" y="3119"/>
                </a:lnTo>
                <a:lnTo>
                  <a:pt x="1906" y="3131"/>
                </a:lnTo>
                <a:lnTo>
                  <a:pt x="1882" y="3119"/>
                </a:lnTo>
                <a:lnTo>
                  <a:pt x="1847" y="3084"/>
                </a:lnTo>
                <a:lnTo>
                  <a:pt x="1835" y="3060"/>
                </a:lnTo>
                <a:lnTo>
                  <a:pt x="1847" y="3036"/>
                </a:lnTo>
                <a:lnTo>
                  <a:pt x="1870" y="3036"/>
                </a:lnTo>
                <a:lnTo>
                  <a:pt x="1894" y="3048"/>
                </a:lnTo>
                <a:close/>
                <a:moveTo>
                  <a:pt x="1631" y="2784"/>
                </a:moveTo>
                <a:lnTo>
                  <a:pt x="1667" y="2820"/>
                </a:lnTo>
                <a:lnTo>
                  <a:pt x="1679" y="2844"/>
                </a:lnTo>
                <a:lnTo>
                  <a:pt x="1667" y="2868"/>
                </a:lnTo>
                <a:lnTo>
                  <a:pt x="1655" y="2880"/>
                </a:lnTo>
                <a:lnTo>
                  <a:pt x="1631" y="2868"/>
                </a:lnTo>
                <a:lnTo>
                  <a:pt x="1595" y="2832"/>
                </a:lnTo>
                <a:lnTo>
                  <a:pt x="1583" y="2808"/>
                </a:lnTo>
                <a:lnTo>
                  <a:pt x="1595" y="2784"/>
                </a:lnTo>
                <a:lnTo>
                  <a:pt x="1607" y="2772"/>
                </a:lnTo>
                <a:lnTo>
                  <a:pt x="1631" y="2784"/>
                </a:lnTo>
                <a:close/>
                <a:moveTo>
                  <a:pt x="3429" y="4571"/>
                </a:moveTo>
                <a:lnTo>
                  <a:pt x="3465" y="4619"/>
                </a:lnTo>
                <a:lnTo>
                  <a:pt x="3477" y="4631"/>
                </a:lnTo>
                <a:lnTo>
                  <a:pt x="3465" y="4655"/>
                </a:lnTo>
                <a:lnTo>
                  <a:pt x="3453" y="4667"/>
                </a:lnTo>
                <a:lnTo>
                  <a:pt x="3429" y="4655"/>
                </a:lnTo>
                <a:lnTo>
                  <a:pt x="3393" y="4619"/>
                </a:lnTo>
                <a:lnTo>
                  <a:pt x="3381" y="4595"/>
                </a:lnTo>
                <a:lnTo>
                  <a:pt x="3381" y="4571"/>
                </a:lnTo>
                <a:lnTo>
                  <a:pt x="3405" y="4571"/>
                </a:lnTo>
                <a:lnTo>
                  <a:pt x="3429" y="4571"/>
                </a:lnTo>
                <a:close/>
                <a:moveTo>
                  <a:pt x="3297" y="4451"/>
                </a:moveTo>
                <a:lnTo>
                  <a:pt x="3333" y="4487"/>
                </a:lnTo>
                <a:lnTo>
                  <a:pt x="3345" y="4511"/>
                </a:lnTo>
                <a:lnTo>
                  <a:pt x="3345" y="4535"/>
                </a:lnTo>
                <a:lnTo>
                  <a:pt x="3321" y="4535"/>
                </a:lnTo>
                <a:lnTo>
                  <a:pt x="3297" y="4535"/>
                </a:lnTo>
                <a:lnTo>
                  <a:pt x="3261" y="4499"/>
                </a:lnTo>
                <a:lnTo>
                  <a:pt x="3249" y="4475"/>
                </a:lnTo>
                <a:lnTo>
                  <a:pt x="3261" y="4451"/>
                </a:lnTo>
                <a:lnTo>
                  <a:pt x="3273" y="4439"/>
                </a:lnTo>
                <a:lnTo>
                  <a:pt x="3297" y="4451"/>
                </a:lnTo>
                <a:close/>
                <a:moveTo>
                  <a:pt x="3177" y="4319"/>
                </a:moveTo>
                <a:lnTo>
                  <a:pt x="3213" y="4355"/>
                </a:lnTo>
                <a:lnTo>
                  <a:pt x="3225" y="4379"/>
                </a:lnTo>
                <a:lnTo>
                  <a:pt x="3213" y="4403"/>
                </a:lnTo>
                <a:lnTo>
                  <a:pt x="3189" y="4415"/>
                </a:lnTo>
                <a:lnTo>
                  <a:pt x="3165" y="4403"/>
                </a:lnTo>
                <a:lnTo>
                  <a:pt x="3129" y="4367"/>
                </a:lnTo>
                <a:lnTo>
                  <a:pt x="3118" y="4343"/>
                </a:lnTo>
                <a:lnTo>
                  <a:pt x="3129" y="4319"/>
                </a:lnTo>
                <a:lnTo>
                  <a:pt x="3153" y="4307"/>
                </a:lnTo>
                <a:lnTo>
                  <a:pt x="3177" y="4319"/>
                </a:lnTo>
                <a:close/>
                <a:moveTo>
                  <a:pt x="3046" y="4187"/>
                </a:moveTo>
                <a:lnTo>
                  <a:pt x="3082" y="4235"/>
                </a:lnTo>
                <a:lnTo>
                  <a:pt x="3094" y="4247"/>
                </a:lnTo>
                <a:lnTo>
                  <a:pt x="3082" y="4271"/>
                </a:lnTo>
                <a:lnTo>
                  <a:pt x="3070" y="4283"/>
                </a:lnTo>
                <a:lnTo>
                  <a:pt x="3046" y="4271"/>
                </a:lnTo>
                <a:lnTo>
                  <a:pt x="3010" y="4235"/>
                </a:lnTo>
                <a:lnTo>
                  <a:pt x="2998" y="4211"/>
                </a:lnTo>
                <a:lnTo>
                  <a:pt x="2998" y="4187"/>
                </a:lnTo>
                <a:lnTo>
                  <a:pt x="3022" y="4187"/>
                </a:lnTo>
                <a:lnTo>
                  <a:pt x="3046" y="4187"/>
                </a:lnTo>
                <a:close/>
                <a:moveTo>
                  <a:pt x="2914" y="4067"/>
                </a:moveTo>
                <a:lnTo>
                  <a:pt x="2950" y="4103"/>
                </a:lnTo>
                <a:lnTo>
                  <a:pt x="2962" y="4127"/>
                </a:lnTo>
                <a:lnTo>
                  <a:pt x="2950" y="4151"/>
                </a:lnTo>
                <a:lnTo>
                  <a:pt x="2938" y="4151"/>
                </a:lnTo>
                <a:lnTo>
                  <a:pt x="2914" y="4151"/>
                </a:lnTo>
                <a:lnTo>
                  <a:pt x="2878" y="4115"/>
                </a:lnTo>
                <a:lnTo>
                  <a:pt x="2866" y="4091"/>
                </a:lnTo>
                <a:lnTo>
                  <a:pt x="2878" y="4067"/>
                </a:lnTo>
                <a:lnTo>
                  <a:pt x="2890" y="4055"/>
                </a:lnTo>
                <a:lnTo>
                  <a:pt x="2914" y="4067"/>
                </a:lnTo>
                <a:close/>
                <a:moveTo>
                  <a:pt x="2278" y="3419"/>
                </a:moveTo>
                <a:lnTo>
                  <a:pt x="2314" y="3467"/>
                </a:lnTo>
                <a:lnTo>
                  <a:pt x="2326" y="3491"/>
                </a:lnTo>
                <a:lnTo>
                  <a:pt x="2314" y="3503"/>
                </a:lnTo>
                <a:lnTo>
                  <a:pt x="2290" y="3515"/>
                </a:lnTo>
                <a:lnTo>
                  <a:pt x="2266" y="3503"/>
                </a:lnTo>
                <a:lnTo>
                  <a:pt x="2230" y="3467"/>
                </a:lnTo>
                <a:lnTo>
                  <a:pt x="2218" y="3443"/>
                </a:lnTo>
                <a:lnTo>
                  <a:pt x="2230" y="3419"/>
                </a:lnTo>
                <a:lnTo>
                  <a:pt x="2254" y="3419"/>
                </a:lnTo>
                <a:lnTo>
                  <a:pt x="2278" y="3419"/>
                </a:lnTo>
                <a:close/>
                <a:moveTo>
                  <a:pt x="2794" y="3935"/>
                </a:moveTo>
                <a:lnTo>
                  <a:pt x="2830" y="3971"/>
                </a:lnTo>
                <a:lnTo>
                  <a:pt x="2830" y="3995"/>
                </a:lnTo>
                <a:lnTo>
                  <a:pt x="2830" y="4019"/>
                </a:lnTo>
                <a:lnTo>
                  <a:pt x="2806" y="4031"/>
                </a:lnTo>
                <a:lnTo>
                  <a:pt x="2782" y="4019"/>
                </a:lnTo>
                <a:lnTo>
                  <a:pt x="2746" y="3983"/>
                </a:lnTo>
                <a:lnTo>
                  <a:pt x="2734" y="3959"/>
                </a:lnTo>
                <a:lnTo>
                  <a:pt x="2746" y="3935"/>
                </a:lnTo>
                <a:lnTo>
                  <a:pt x="2770" y="3923"/>
                </a:lnTo>
                <a:lnTo>
                  <a:pt x="2794" y="3935"/>
                </a:lnTo>
                <a:close/>
                <a:moveTo>
                  <a:pt x="2662" y="3803"/>
                </a:moveTo>
                <a:lnTo>
                  <a:pt x="2698" y="3851"/>
                </a:lnTo>
                <a:lnTo>
                  <a:pt x="2710" y="3863"/>
                </a:lnTo>
                <a:lnTo>
                  <a:pt x="2698" y="3887"/>
                </a:lnTo>
                <a:lnTo>
                  <a:pt x="2674" y="3899"/>
                </a:lnTo>
                <a:lnTo>
                  <a:pt x="2662" y="3887"/>
                </a:lnTo>
                <a:lnTo>
                  <a:pt x="2614" y="3851"/>
                </a:lnTo>
                <a:lnTo>
                  <a:pt x="2614" y="3827"/>
                </a:lnTo>
                <a:lnTo>
                  <a:pt x="2614" y="3803"/>
                </a:lnTo>
                <a:lnTo>
                  <a:pt x="2638" y="3803"/>
                </a:lnTo>
                <a:lnTo>
                  <a:pt x="2662" y="3803"/>
                </a:lnTo>
                <a:close/>
                <a:moveTo>
                  <a:pt x="2530" y="3683"/>
                </a:moveTo>
                <a:lnTo>
                  <a:pt x="2566" y="3719"/>
                </a:lnTo>
                <a:lnTo>
                  <a:pt x="2578" y="3743"/>
                </a:lnTo>
                <a:lnTo>
                  <a:pt x="2566" y="3767"/>
                </a:lnTo>
                <a:lnTo>
                  <a:pt x="2554" y="3767"/>
                </a:lnTo>
                <a:lnTo>
                  <a:pt x="2530" y="3767"/>
                </a:lnTo>
                <a:lnTo>
                  <a:pt x="2494" y="3731"/>
                </a:lnTo>
                <a:lnTo>
                  <a:pt x="2482" y="3707"/>
                </a:lnTo>
                <a:lnTo>
                  <a:pt x="2494" y="3683"/>
                </a:lnTo>
                <a:lnTo>
                  <a:pt x="2506" y="3671"/>
                </a:lnTo>
                <a:lnTo>
                  <a:pt x="2530" y="3683"/>
                </a:lnTo>
                <a:close/>
                <a:moveTo>
                  <a:pt x="2398" y="3551"/>
                </a:moveTo>
                <a:lnTo>
                  <a:pt x="2446" y="3587"/>
                </a:lnTo>
                <a:lnTo>
                  <a:pt x="2446" y="3611"/>
                </a:lnTo>
                <a:lnTo>
                  <a:pt x="2446" y="3635"/>
                </a:lnTo>
                <a:lnTo>
                  <a:pt x="2422" y="3647"/>
                </a:lnTo>
                <a:lnTo>
                  <a:pt x="2398" y="3635"/>
                </a:lnTo>
                <a:lnTo>
                  <a:pt x="2362" y="3599"/>
                </a:lnTo>
                <a:lnTo>
                  <a:pt x="2350" y="3575"/>
                </a:lnTo>
                <a:lnTo>
                  <a:pt x="2362" y="3551"/>
                </a:lnTo>
                <a:lnTo>
                  <a:pt x="2374" y="3539"/>
                </a:lnTo>
                <a:lnTo>
                  <a:pt x="2398" y="3551"/>
                </a:lnTo>
                <a:close/>
                <a:moveTo>
                  <a:pt x="2146" y="3299"/>
                </a:moveTo>
                <a:lnTo>
                  <a:pt x="2182" y="3335"/>
                </a:lnTo>
                <a:lnTo>
                  <a:pt x="2194" y="3359"/>
                </a:lnTo>
                <a:lnTo>
                  <a:pt x="2182" y="3383"/>
                </a:lnTo>
                <a:lnTo>
                  <a:pt x="2170" y="3383"/>
                </a:lnTo>
                <a:lnTo>
                  <a:pt x="2146" y="3383"/>
                </a:lnTo>
                <a:lnTo>
                  <a:pt x="2110" y="3347"/>
                </a:lnTo>
                <a:lnTo>
                  <a:pt x="2098" y="3323"/>
                </a:lnTo>
                <a:lnTo>
                  <a:pt x="2098" y="3299"/>
                </a:lnTo>
                <a:lnTo>
                  <a:pt x="2122" y="3287"/>
                </a:lnTo>
                <a:lnTo>
                  <a:pt x="2146" y="3299"/>
                </a:lnTo>
                <a:close/>
                <a:moveTo>
                  <a:pt x="1978" y="3731"/>
                </a:moveTo>
                <a:lnTo>
                  <a:pt x="1990" y="3707"/>
                </a:lnTo>
                <a:lnTo>
                  <a:pt x="2014" y="3707"/>
                </a:lnTo>
                <a:lnTo>
                  <a:pt x="2038" y="3719"/>
                </a:lnTo>
                <a:lnTo>
                  <a:pt x="2038" y="3755"/>
                </a:lnTo>
                <a:lnTo>
                  <a:pt x="2038" y="3767"/>
                </a:lnTo>
                <a:lnTo>
                  <a:pt x="2038" y="3791"/>
                </a:lnTo>
                <a:lnTo>
                  <a:pt x="2050" y="3803"/>
                </a:lnTo>
                <a:lnTo>
                  <a:pt x="2062" y="3815"/>
                </a:lnTo>
                <a:lnTo>
                  <a:pt x="2086" y="3827"/>
                </a:lnTo>
                <a:lnTo>
                  <a:pt x="2122" y="3827"/>
                </a:lnTo>
                <a:lnTo>
                  <a:pt x="2146" y="3815"/>
                </a:lnTo>
                <a:lnTo>
                  <a:pt x="2170" y="3791"/>
                </a:lnTo>
                <a:lnTo>
                  <a:pt x="2110" y="3779"/>
                </a:lnTo>
                <a:lnTo>
                  <a:pt x="2074" y="3731"/>
                </a:lnTo>
                <a:lnTo>
                  <a:pt x="2074" y="3671"/>
                </a:lnTo>
                <a:lnTo>
                  <a:pt x="2098" y="3623"/>
                </a:lnTo>
                <a:lnTo>
                  <a:pt x="2170" y="3587"/>
                </a:lnTo>
                <a:lnTo>
                  <a:pt x="2242" y="3611"/>
                </a:lnTo>
                <a:lnTo>
                  <a:pt x="2278" y="3683"/>
                </a:lnTo>
                <a:lnTo>
                  <a:pt x="2278" y="3755"/>
                </a:lnTo>
                <a:lnTo>
                  <a:pt x="2266" y="3779"/>
                </a:lnTo>
                <a:lnTo>
                  <a:pt x="2242" y="3803"/>
                </a:lnTo>
                <a:lnTo>
                  <a:pt x="2230" y="3815"/>
                </a:lnTo>
                <a:lnTo>
                  <a:pt x="2206" y="3839"/>
                </a:lnTo>
                <a:lnTo>
                  <a:pt x="2158" y="3863"/>
                </a:lnTo>
                <a:lnTo>
                  <a:pt x="2110" y="3887"/>
                </a:lnTo>
                <a:lnTo>
                  <a:pt x="2062" y="3887"/>
                </a:lnTo>
                <a:lnTo>
                  <a:pt x="2014" y="3851"/>
                </a:lnTo>
                <a:lnTo>
                  <a:pt x="1990" y="3827"/>
                </a:lnTo>
                <a:lnTo>
                  <a:pt x="1978" y="3803"/>
                </a:lnTo>
                <a:lnTo>
                  <a:pt x="1978" y="3767"/>
                </a:lnTo>
                <a:lnTo>
                  <a:pt x="1978" y="3731"/>
                </a:lnTo>
                <a:close/>
              </a:path>
            </a:pathLst>
          </a:custGeom>
          <a:solidFill>
            <a:srgbClr val="E1D3F1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folHlink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z="1800">
              <a:solidFill>
                <a:srgbClr val="000000"/>
              </a:solidFill>
              <a:ea typeface="宋体" charset="-122"/>
            </a:endParaRPr>
          </a:p>
        </p:txBody>
      </p:sp>
      <p:sp>
        <p:nvSpPr>
          <p:cNvPr id="7178" name="Rectangle 10"/>
          <p:cNvSpPr>
            <a:spLocks noGrp="1" noChangeArrowheads="1"/>
          </p:cNvSpPr>
          <p:nvPr>
            <p:ph type="subTitle" idx="1"/>
          </p:nvPr>
        </p:nvSpPr>
        <p:spPr>
          <a:xfrm>
            <a:off x="3759200" y="4267200"/>
            <a:ext cx="8026400" cy="17526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2600"/>
            </a:lvl1pPr>
          </a:lstStyle>
          <a:p>
            <a:pPr lvl="0"/>
            <a:r>
              <a:rPr lang="zh-CN" altLang="en-US" noProof="0"/>
              <a:t>单击此处编辑母版副标题样式</a:t>
            </a:r>
          </a:p>
        </p:txBody>
      </p:sp>
      <p:sp>
        <p:nvSpPr>
          <p:cNvPr id="7177" name="Rectangle 9"/>
          <p:cNvSpPr>
            <a:spLocks noGrp="1" noChangeArrowheads="1"/>
          </p:cNvSpPr>
          <p:nvPr>
            <p:ph type="ctrTitle"/>
          </p:nvPr>
        </p:nvSpPr>
        <p:spPr>
          <a:xfrm>
            <a:off x="2540000" y="1828800"/>
            <a:ext cx="8026400" cy="2209800"/>
          </a:xfrm>
        </p:spPr>
        <p:txBody>
          <a:bodyPr/>
          <a:lstStyle>
            <a:lvl1pPr>
              <a:defRPr sz="380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noProof="0"/>
              <a:t>单击此处编辑母版标题样式</a:t>
            </a:r>
          </a:p>
        </p:txBody>
      </p:sp>
      <p:sp>
        <p:nvSpPr>
          <p:cNvPr id="18" name="Rectangle 8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8737600" y="6248400"/>
            <a:ext cx="2844800" cy="4572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fontAlgn="auto">
              <a:spcBef>
                <a:spcPct val="0"/>
              </a:spcBef>
              <a:spcAft>
                <a:spcPts val="0"/>
              </a:spcAft>
              <a:defRPr sz="1200">
                <a:latin typeface="Arial Black" pitchFamily="34" charset="0"/>
                <a:ea typeface="宋体" pitchFamily="2" charset="-122"/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0754590"/>
      </p:ext>
    </p:extLst>
  </p:cSld>
  <p:clrMapOvr>
    <a:masterClrMapping/>
  </p:clrMapOvr>
  <p:transition spd="slow" advTm="11299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sz="quarter" idx="10"/>
          </p:nvPr>
        </p:nvSpPr>
        <p:spPr>
          <a:xfrm>
            <a:off x="7696200" y="6167438"/>
            <a:ext cx="38608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陈蓓  清华大学博士学位论文开题报告</a:t>
            </a:r>
          </a:p>
        </p:txBody>
      </p:sp>
      <p:sp>
        <p:nvSpPr>
          <p:cNvPr id="5" name="Rectangle 17"/>
          <p:cNvSpPr>
            <a:spLocks noGrp="1" noChangeArrowheads="1"/>
          </p:cNvSpPr>
          <p:nvPr>
            <p:ph type="dt" sz="half" idx="11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34C8D685-4683-4AE8-9F35-95AF7C0E670E}" type="datetime1">
              <a:rPr lang="zh-CN" altLang="en-US" smtClean="0"/>
              <a:t>2025/3/29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3836166"/>
      </p:ext>
    </p:extLst>
  </p:cSld>
  <p:clrMapOvr>
    <a:masterClrMapping/>
  </p:clrMapOvr>
  <p:transition spd="slow" advTm="11299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90000" y="7938"/>
            <a:ext cx="2692400" cy="5859462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12800" y="7938"/>
            <a:ext cx="7874000" cy="5859462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sz="quarter" idx="10"/>
          </p:nvPr>
        </p:nvSpPr>
        <p:spPr>
          <a:xfrm>
            <a:off x="7696200" y="6167438"/>
            <a:ext cx="38608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陈蓓  清华大学博士学位论文开题报告</a:t>
            </a:r>
          </a:p>
        </p:txBody>
      </p:sp>
      <p:sp>
        <p:nvSpPr>
          <p:cNvPr id="5" name="Rectangle 17"/>
          <p:cNvSpPr>
            <a:spLocks noGrp="1" noChangeArrowheads="1"/>
          </p:cNvSpPr>
          <p:nvPr>
            <p:ph type="dt" sz="half" idx="11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796C214E-E709-4FFF-9476-62CB22197424}" type="datetime1">
              <a:rPr lang="zh-CN" altLang="en-US" smtClean="0"/>
              <a:t>2025/3/29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1369174"/>
      </p:ext>
    </p:extLst>
  </p:cSld>
  <p:clrMapOvr>
    <a:masterClrMapping/>
  </p:clrMapOvr>
  <p:transition spd="slow" advTm="11299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000">
                <a:latin typeface="+mn-lt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600"/>
            </a:lvl1pPr>
            <a:lvl2pPr>
              <a:defRPr sz="2400"/>
            </a:lvl2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Rectangle 17"/>
          <p:cNvSpPr txBox="1">
            <a:spLocks noChangeArrowheads="1"/>
          </p:cNvSpPr>
          <p:nvPr userDrawn="1"/>
        </p:nvSpPr>
        <p:spPr bwMode="auto">
          <a:xfrm>
            <a:off x="8496267" y="6237312"/>
            <a:ext cx="2304256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l" defTabSz="914400" rtl="0" eaLnBrk="1" fontAlgn="auto" latinLnBrk="0" hangingPunct="1">
              <a:spcBef>
                <a:spcPct val="0"/>
              </a:spcBef>
              <a:spcAft>
                <a:spcPts val="0"/>
              </a:spcAft>
              <a:defRPr sz="1200" kern="1200">
                <a:solidFill>
                  <a:schemeClr val="accent6">
                    <a:lumMod val="75000"/>
                  </a:schemeClr>
                </a:solidFill>
                <a:latin typeface="+mn-lt"/>
                <a:ea typeface="宋体" pitchFamily="2" charset="-122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CEFE7FF8-5066-4E19-886D-1916B4DCE4E8}" type="slidenum">
              <a:rPr lang="zh-CN" altLang="en-US" sz="1200" smtClean="0"/>
              <a:pPr algn="r"/>
              <a:t>‹#›</a:t>
            </a:fld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674813955"/>
      </p:ext>
    </p:extLst>
  </p:cSld>
  <p:clrMapOvr>
    <a:masterClrMapping/>
  </p:clrMapOvr>
  <p:transition spd="slow" advTm="11299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60479128"/>
      </p:ext>
    </p:extLst>
  </p:cSld>
  <p:clrMapOvr>
    <a:masterClrMapping/>
  </p:clrMapOvr>
  <p:transition spd="slow" advTm="11299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12800" y="1223964"/>
            <a:ext cx="5283200" cy="46434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99200" y="1223964"/>
            <a:ext cx="5283200" cy="46434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790702723"/>
      </p:ext>
    </p:extLst>
  </p:cSld>
  <p:clrMapOvr>
    <a:masterClrMapping/>
  </p:clrMapOvr>
  <p:transition spd="slow" advTm="11299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3"/>
          <p:cNvSpPr>
            <a:spLocks noGrp="1" noChangeArrowheads="1"/>
          </p:cNvSpPr>
          <p:nvPr>
            <p:ph type="ftr" sz="quarter" idx="10"/>
          </p:nvPr>
        </p:nvSpPr>
        <p:spPr>
          <a:xfrm>
            <a:off x="7696200" y="6167438"/>
            <a:ext cx="38608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陈蓓  清华大学博士学位论文开题报告</a:t>
            </a:r>
          </a:p>
        </p:txBody>
      </p:sp>
      <p:sp>
        <p:nvSpPr>
          <p:cNvPr id="8" name="Rectangle 17"/>
          <p:cNvSpPr>
            <a:spLocks noGrp="1" noChangeArrowheads="1"/>
          </p:cNvSpPr>
          <p:nvPr>
            <p:ph type="dt" sz="half" idx="11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EA80F0ED-7613-45B1-9EB0-76AE1E6536F6}" type="datetime1">
              <a:rPr lang="zh-CN" altLang="en-US" smtClean="0"/>
              <a:t>2025/3/29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7517913"/>
      </p:ext>
    </p:extLst>
  </p:cSld>
  <p:clrMapOvr>
    <a:masterClrMapping/>
  </p:clrMapOvr>
  <p:transition spd="slow" advTm="11299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Rectangle 17"/>
          <p:cNvSpPr>
            <a:spLocks noGrp="1" noChangeArrowheads="1"/>
          </p:cNvSpPr>
          <p:nvPr>
            <p:ph type="dt" sz="half" idx="11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C1C9E499-5068-4653-88A2-C0A36E613BF7}" type="datetime1">
              <a:rPr lang="zh-CN" altLang="en-US" smtClean="0"/>
              <a:t>2025/3/29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2241854"/>
      </p:ext>
    </p:extLst>
  </p:cSld>
  <p:clrMapOvr>
    <a:masterClrMapping/>
  </p:clrMapOvr>
  <p:transition spd="slow" advTm="11299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7"/>
          <p:cNvSpPr>
            <a:spLocks noGrp="1" noChangeArrowheads="1"/>
          </p:cNvSpPr>
          <p:nvPr>
            <p:ph type="dt" sz="half" idx="11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91049D82-09A2-4E8D-9F2C-7E2F18995EC2}" type="datetime1">
              <a:rPr lang="zh-CN" altLang="en-US" smtClean="0"/>
              <a:t>2025/3/29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4576039"/>
      </p:ext>
    </p:extLst>
  </p:cSld>
  <p:clrMapOvr>
    <a:masterClrMapping/>
  </p:clrMapOvr>
  <p:transition spd="slow" advTm="11299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sz="quarter" idx="10"/>
          </p:nvPr>
        </p:nvSpPr>
        <p:spPr>
          <a:xfrm>
            <a:off x="7696200" y="6167438"/>
            <a:ext cx="38608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陈蓓  清华大学博士学位论文开题报告</a:t>
            </a:r>
          </a:p>
        </p:txBody>
      </p:sp>
      <p:sp>
        <p:nvSpPr>
          <p:cNvPr id="6" name="Rectangle 17"/>
          <p:cNvSpPr>
            <a:spLocks noGrp="1" noChangeArrowheads="1"/>
          </p:cNvSpPr>
          <p:nvPr>
            <p:ph type="dt" sz="half" idx="11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095E9DCD-3DE3-4787-ABE6-95E9063EF87E}" type="datetime1">
              <a:rPr lang="zh-CN" altLang="en-US" smtClean="0"/>
              <a:t>2025/3/29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576524"/>
      </p:ext>
    </p:extLst>
  </p:cSld>
  <p:clrMapOvr>
    <a:masterClrMapping/>
  </p:clrMapOvr>
  <p:transition spd="slow" advTm="11299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sz="quarter" idx="10"/>
          </p:nvPr>
        </p:nvSpPr>
        <p:spPr>
          <a:xfrm>
            <a:off x="7696200" y="6167438"/>
            <a:ext cx="38608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陈蓓  清华大学博士学位论文开题报告</a:t>
            </a:r>
          </a:p>
        </p:txBody>
      </p:sp>
      <p:sp>
        <p:nvSpPr>
          <p:cNvPr id="6" name="Rectangle 17"/>
          <p:cNvSpPr>
            <a:spLocks noGrp="1" noChangeArrowheads="1"/>
          </p:cNvSpPr>
          <p:nvPr>
            <p:ph type="dt" sz="half" idx="11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CD6121B4-A5D9-4216-AFCA-30D060E5A817}" type="datetime1">
              <a:rPr lang="zh-CN" altLang="en-US" smtClean="0"/>
              <a:t>2025/3/29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2092531"/>
      </p:ext>
    </p:extLst>
  </p:cSld>
  <p:clrMapOvr>
    <a:masterClrMapping/>
  </p:clrMapOvr>
  <p:transition spd="slow" advTm="11299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6" name="Group 18"/>
          <p:cNvGrpSpPr>
            <a:grpSpLocks/>
          </p:cNvGrpSpPr>
          <p:nvPr/>
        </p:nvGrpSpPr>
        <p:grpSpPr bwMode="auto">
          <a:xfrm>
            <a:off x="9899651" y="5791200"/>
            <a:ext cx="2292349" cy="1066800"/>
            <a:chOff x="4677" y="3648"/>
            <a:chExt cx="1083" cy="672"/>
          </a:xfrm>
        </p:grpSpPr>
        <p:sp>
          <p:nvSpPr>
            <p:cNvPr id="1043" name="Rectangle 19"/>
            <p:cNvSpPr>
              <a:spLocks noChangeArrowheads="1"/>
            </p:cNvSpPr>
            <p:nvPr userDrawn="1"/>
          </p:nvSpPr>
          <p:spPr bwMode="auto">
            <a:xfrm rot="10800000">
              <a:off x="4677" y="4157"/>
              <a:ext cx="987" cy="163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2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10800000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zh-CN" sz="2400">
                <a:solidFill>
                  <a:srgbClr val="000000"/>
                </a:solidFill>
                <a:latin typeface="Times New Roman" pitchFamily="18" charset="0"/>
                <a:ea typeface="宋体" charset="-122"/>
              </a:endParaRPr>
            </a:p>
          </p:txBody>
        </p:sp>
        <p:sp>
          <p:nvSpPr>
            <p:cNvPr id="1044" name="Rectangle 20"/>
            <p:cNvSpPr>
              <a:spLocks noChangeArrowheads="1"/>
            </p:cNvSpPr>
            <p:nvPr userDrawn="1"/>
          </p:nvSpPr>
          <p:spPr bwMode="auto">
            <a:xfrm rot="-5400000">
              <a:off x="5328" y="3888"/>
              <a:ext cx="672" cy="192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2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eaVert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zh-CN" sz="2400">
                <a:solidFill>
                  <a:srgbClr val="000000"/>
                </a:solidFill>
                <a:latin typeface="Times New Roman" pitchFamily="18" charset="0"/>
                <a:ea typeface="宋体" charset="-122"/>
              </a:endParaRPr>
            </a:p>
          </p:txBody>
        </p:sp>
        <p:grpSp>
          <p:nvGrpSpPr>
            <p:cNvPr id="1045" name="Group 21"/>
            <p:cNvGrpSpPr>
              <a:grpSpLocks/>
            </p:cNvGrpSpPr>
            <p:nvPr userDrawn="1"/>
          </p:nvGrpSpPr>
          <p:grpSpPr bwMode="auto">
            <a:xfrm>
              <a:off x="5327" y="3976"/>
              <a:ext cx="433" cy="344"/>
              <a:chOff x="5327" y="3496"/>
              <a:chExt cx="433" cy="344"/>
            </a:xfrm>
          </p:grpSpPr>
          <p:sp>
            <p:nvSpPr>
              <p:cNvPr id="1046" name="Rectangle 22"/>
              <p:cNvSpPr>
                <a:spLocks noChangeArrowheads="1"/>
              </p:cNvSpPr>
              <p:nvPr userDrawn="1"/>
            </p:nvSpPr>
            <p:spPr bwMode="auto">
              <a:xfrm rot="10800000">
                <a:off x="5580" y="3504"/>
                <a:ext cx="180" cy="336"/>
              </a:xfrm>
              <a:prstGeom prst="rect">
                <a:avLst/>
              </a:prstGeom>
              <a:gradFill rotWithShape="0">
                <a:gsLst>
                  <a:gs pos="0">
                    <a:schemeClr val="folHlink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rot="10800000"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z="2400">
                  <a:solidFill>
                    <a:srgbClr val="000000"/>
                  </a:solidFill>
                  <a:latin typeface="Times New Roman" pitchFamily="18" charset="0"/>
                  <a:ea typeface="宋体" charset="-122"/>
                </a:endParaRPr>
              </a:p>
            </p:txBody>
          </p:sp>
          <p:sp>
            <p:nvSpPr>
              <p:cNvPr id="1047" name="Rectangle 23"/>
              <p:cNvSpPr>
                <a:spLocks noChangeArrowheads="1"/>
              </p:cNvSpPr>
              <p:nvPr userDrawn="1"/>
            </p:nvSpPr>
            <p:spPr bwMode="auto">
              <a:xfrm rot="10800000">
                <a:off x="5414" y="3665"/>
                <a:ext cx="87" cy="89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rot="10800000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z="1800">
                  <a:solidFill>
                    <a:srgbClr val="666699"/>
                  </a:solidFill>
                  <a:ea typeface="宋体" charset="-122"/>
                </a:endParaRPr>
              </a:p>
            </p:txBody>
          </p:sp>
          <p:sp>
            <p:nvSpPr>
              <p:cNvPr id="1048" name="Rectangle 24"/>
              <p:cNvSpPr>
                <a:spLocks noChangeArrowheads="1"/>
              </p:cNvSpPr>
              <p:nvPr userDrawn="1"/>
            </p:nvSpPr>
            <p:spPr bwMode="auto">
              <a:xfrm rot="10800000">
                <a:off x="5327" y="3752"/>
                <a:ext cx="88" cy="87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rot="10800000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z="1800">
                  <a:solidFill>
                    <a:srgbClr val="666699"/>
                  </a:solidFill>
                  <a:ea typeface="宋体" charset="-122"/>
                </a:endParaRPr>
              </a:p>
            </p:txBody>
          </p:sp>
          <p:sp>
            <p:nvSpPr>
              <p:cNvPr id="1049" name="Rectangle 25"/>
              <p:cNvSpPr>
                <a:spLocks noChangeArrowheads="1"/>
              </p:cNvSpPr>
              <p:nvPr userDrawn="1"/>
            </p:nvSpPr>
            <p:spPr bwMode="auto">
              <a:xfrm rot="10800000">
                <a:off x="5327" y="3665"/>
                <a:ext cx="88" cy="89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rot="10800000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z="1800">
                  <a:solidFill>
                    <a:srgbClr val="9999CC"/>
                  </a:solidFill>
                  <a:ea typeface="宋体" charset="-122"/>
                </a:endParaRPr>
              </a:p>
            </p:txBody>
          </p:sp>
          <p:sp>
            <p:nvSpPr>
              <p:cNvPr id="1050" name="Rectangle 26"/>
              <p:cNvSpPr>
                <a:spLocks noChangeArrowheads="1"/>
              </p:cNvSpPr>
              <p:nvPr userDrawn="1"/>
            </p:nvSpPr>
            <p:spPr bwMode="auto">
              <a:xfrm rot="10800000">
                <a:off x="5501" y="3579"/>
                <a:ext cx="86" cy="87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rot="10800000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z="1800">
                  <a:solidFill>
                    <a:srgbClr val="666699"/>
                  </a:solidFill>
                  <a:ea typeface="宋体" charset="-122"/>
                </a:endParaRPr>
              </a:p>
            </p:txBody>
          </p:sp>
          <p:sp>
            <p:nvSpPr>
              <p:cNvPr id="1051" name="Rectangle 27"/>
              <p:cNvSpPr>
                <a:spLocks noChangeArrowheads="1"/>
              </p:cNvSpPr>
              <p:nvPr userDrawn="1"/>
            </p:nvSpPr>
            <p:spPr bwMode="auto">
              <a:xfrm rot="10800000">
                <a:off x="5587" y="3666"/>
                <a:ext cx="89" cy="87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rot="10800000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z="2400">
                  <a:solidFill>
                    <a:srgbClr val="000000"/>
                  </a:solidFill>
                  <a:latin typeface="Times New Roman" pitchFamily="18" charset="0"/>
                  <a:ea typeface="宋体" charset="-122"/>
                </a:endParaRPr>
              </a:p>
            </p:txBody>
          </p:sp>
          <p:sp>
            <p:nvSpPr>
              <p:cNvPr id="1052" name="Rectangle 28"/>
              <p:cNvSpPr>
                <a:spLocks noChangeArrowheads="1"/>
              </p:cNvSpPr>
              <p:nvPr userDrawn="1"/>
            </p:nvSpPr>
            <p:spPr bwMode="auto">
              <a:xfrm rot="10800000">
                <a:off x="5414" y="3581"/>
                <a:ext cx="87" cy="87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rot="10800000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z="1800">
                  <a:solidFill>
                    <a:srgbClr val="9999CC"/>
                  </a:solidFill>
                  <a:ea typeface="宋体" charset="-122"/>
                </a:endParaRPr>
              </a:p>
            </p:txBody>
          </p:sp>
          <p:sp>
            <p:nvSpPr>
              <p:cNvPr id="1053" name="Rectangle 29"/>
              <p:cNvSpPr>
                <a:spLocks noChangeArrowheads="1"/>
              </p:cNvSpPr>
              <p:nvPr userDrawn="1"/>
            </p:nvSpPr>
            <p:spPr bwMode="auto">
              <a:xfrm rot="10800000">
                <a:off x="5500" y="3496"/>
                <a:ext cx="86" cy="8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rot="10800000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z="1800">
                  <a:solidFill>
                    <a:srgbClr val="9999CC"/>
                  </a:solidFill>
                  <a:ea typeface="宋体" charset="-122"/>
                </a:endParaRPr>
              </a:p>
            </p:txBody>
          </p:sp>
        </p:grpSp>
      </p:grpSp>
      <p:pic>
        <p:nvPicPr>
          <p:cNvPr id="1027" name="Picture 2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625600" cy="1042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29" name="Group 5"/>
          <p:cNvGrpSpPr>
            <a:grpSpLocks/>
          </p:cNvGrpSpPr>
          <p:nvPr/>
        </p:nvGrpSpPr>
        <p:grpSpPr bwMode="auto">
          <a:xfrm>
            <a:off x="0" y="874713"/>
            <a:ext cx="12192000" cy="304800"/>
            <a:chOff x="0" y="0"/>
            <a:chExt cx="5760" cy="344"/>
          </a:xfrm>
        </p:grpSpPr>
        <p:sp>
          <p:nvSpPr>
            <p:cNvPr id="1034" name="Rectangle 6"/>
            <p:cNvSpPr>
              <a:spLocks noChangeArrowheads="1"/>
            </p:cNvSpPr>
            <p:nvPr userDrawn="1"/>
          </p:nvSpPr>
          <p:spPr bwMode="auto">
            <a:xfrm>
              <a:off x="0" y="0"/>
              <a:ext cx="180" cy="336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zh-CN" sz="2400">
                <a:solidFill>
                  <a:srgbClr val="000000"/>
                </a:solidFill>
                <a:latin typeface="Times New Roman" pitchFamily="18" charset="0"/>
                <a:ea typeface="宋体" charset="-122"/>
              </a:endParaRPr>
            </a:p>
          </p:txBody>
        </p:sp>
        <p:sp>
          <p:nvSpPr>
            <p:cNvPr id="1035" name="Rectangle 7"/>
            <p:cNvSpPr>
              <a:spLocks noChangeArrowheads="1"/>
            </p:cNvSpPr>
            <p:nvPr userDrawn="1"/>
          </p:nvSpPr>
          <p:spPr bwMode="auto">
            <a:xfrm>
              <a:off x="260" y="85"/>
              <a:ext cx="5500" cy="173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zh-CN" sz="2400">
                <a:solidFill>
                  <a:srgbClr val="000000"/>
                </a:solidFill>
                <a:latin typeface="Times New Roman" pitchFamily="18" charset="0"/>
                <a:ea typeface="宋体" charset="-122"/>
              </a:endParaRPr>
            </a:p>
          </p:txBody>
        </p:sp>
        <p:sp>
          <p:nvSpPr>
            <p:cNvPr id="1036" name="Rectangle 8"/>
            <p:cNvSpPr>
              <a:spLocks noChangeArrowheads="1"/>
            </p:cNvSpPr>
            <p:nvPr userDrawn="1"/>
          </p:nvSpPr>
          <p:spPr bwMode="auto">
            <a:xfrm>
              <a:off x="258" y="85"/>
              <a:ext cx="87" cy="89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zh-CN" sz="1800">
                <a:solidFill>
                  <a:srgbClr val="666699"/>
                </a:solidFill>
                <a:ea typeface="宋体" charset="-122"/>
              </a:endParaRPr>
            </a:p>
          </p:txBody>
        </p:sp>
        <p:sp>
          <p:nvSpPr>
            <p:cNvPr id="1037" name="Rectangle 9"/>
            <p:cNvSpPr>
              <a:spLocks noChangeArrowheads="1"/>
            </p:cNvSpPr>
            <p:nvPr userDrawn="1"/>
          </p:nvSpPr>
          <p:spPr bwMode="auto">
            <a:xfrm>
              <a:off x="345" y="0"/>
              <a:ext cx="88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zh-CN" sz="1800">
                <a:solidFill>
                  <a:srgbClr val="666699"/>
                </a:solidFill>
                <a:ea typeface="宋体" charset="-122"/>
              </a:endParaRPr>
            </a:p>
          </p:txBody>
        </p:sp>
        <p:sp>
          <p:nvSpPr>
            <p:cNvPr id="1038" name="Rectangle 10"/>
            <p:cNvSpPr>
              <a:spLocks noChangeArrowheads="1"/>
            </p:cNvSpPr>
            <p:nvPr userDrawn="1"/>
          </p:nvSpPr>
          <p:spPr bwMode="auto">
            <a:xfrm>
              <a:off x="345" y="85"/>
              <a:ext cx="88" cy="8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zh-CN" sz="1800">
                <a:solidFill>
                  <a:srgbClr val="9999CC"/>
                </a:solidFill>
                <a:ea typeface="宋体" charset="-122"/>
              </a:endParaRPr>
            </a:p>
          </p:txBody>
        </p:sp>
        <p:sp>
          <p:nvSpPr>
            <p:cNvPr id="1039" name="Rectangle 11"/>
            <p:cNvSpPr>
              <a:spLocks noChangeArrowheads="1"/>
            </p:cNvSpPr>
            <p:nvPr userDrawn="1"/>
          </p:nvSpPr>
          <p:spPr bwMode="auto">
            <a:xfrm>
              <a:off x="173" y="173"/>
              <a:ext cx="86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zh-CN" sz="1800">
                <a:solidFill>
                  <a:srgbClr val="666699"/>
                </a:solidFill>
                <a:ea typeface="宋体" charset="-122"/>
              </a:endParaRPr>
            </a:p>
          </p:txBody>
        </p:sp>
        <p:sp>
          <p:nvSpPr>
            <p:cNvPr id="1040" name="Rectangle 12"/>
            <p:cNvSpPr>
              <a:spLocks noChangeArrowheads="1"/>
            </p:cNvSpPr>
            <p:nvPr userDrawn="1"/>
          </p:nvSpPr>
          <p:spPr bwMode="auto">
            <a:xfrm>
              <a:off x="83" y="86"/>
              <a:ext cx="89" cy="87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zh-CN" sz="2400">
                <a:solidFill>
                  <a:srgbClr val="000000"/>
                </a:solidFill>
                <a:latin typeface="Times New Roman" pitchFamily="18" charset="0"/>
                <a:ea typeface="宋体" charset="-122"/>
              </a:endParaRPr>
            </a:p>
          </p:txBody>
        </p:sp>
        <p:sp>
          <p:nvSpPr>
            <p:cNvPr id="1041" name="Rectangle 13"/>
            <p:cNvSpPr>
              <a:spLocks noChangeArrowheads="1"/>
            </p:cNvSpPr>
            <p:nvPr userDrawn="1"/>
          </p:nvSpPr>
          <p:spPr bwMode="auto">
            <a:xfrm>
              <a:off x="258" y="171"/>
              <a:ext cx="87" cy="8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zh-CN" sz="1800">
                <a:solidFill>
                  <a:srgbClr val="9999CC"/>
                </a:solidFill>
                <a:ea typeface="宋体" charset="-122"/>
              </a:endParaRPr>
            </a:p>
          </p:txBody>
        </p:sp>
        <p:sp>
          <p:nvSpPr>
            <p:cNvPr id="1042" name="Rectangle 14"/>
            <p:cNvSpPr>
              <a:spLocks noChangeArrowheads="1"/>
            </p:cNvSpPr>
            <p:nvPr userDrawn="1"/>
          </p:nvSpPr>
          <p:spPr bwMode="auto">
            <a:xfrm>
              <a:off x="173" y="258"/>
              <a:ext cx="86" cy="8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zh-CN" sz="1800">
                <a:solidFill>
                  <a:srgbClr val="9999CC"/>
                </a:solidFill>
                <a:ea typeface="宋体" charset="-122"/>
              </a:endParaRPr>
            </a:p>
          </p:txBody>
        </p:sp>
      </p:grpSp>
      <p:sp>
        <p:nvSpPr>
          <p:cNvPr id="1030" name="Rectangle 15"/>
          <p:cNvSpPr>
            <a:spLocks noGrp="1" noChangeArrowheads="1"/>
          </p:cNvSpPr>
          <p:nvPr>
            <p:ph type="title"/>
          </p:nvPr>
        </p:nvSpPr>
        <p:spPr bwMode="auto">
          <a:xfrm>
            <a:off x="812800" y="7939"/>
            <a:ext cx="10769600" cy="1106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31" name="Rectangle 16"/>
          <p:cNvSpPr>
            <a:spLocks noGrp="1" noChangeArrowheads="1"/>
          </p:cNvSpPr>
          <p:nvPr>
            <p:ph type="body" idx="1"/>
          </p:nvPr>
        </p:nvSpPr>
        <p:spPr bwMode="auto">
          <a:xfrm>
            <a:off x="812800" y="1223964"/>
            <a:ext cx="10769600" cy="4643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33" name="Freeform 30"/>
          <p:cNvSpPr>
            <a:spLocks noEditPoints="1"/>
          </p:cNvSpPr>
          <p:nvPr/>
        </p:nvSpPr>
        <p:spPr bwMode="auto">
          <a:xfrm rot="-4341434">
            <a:off x="11223361" y="-613039"/>
            <a:ext cx="1439863" cy="1919816"/>
          </a:xfrm>
          <a:custGeom>
            <a:avLst/>
            <a:gdLst>
              <a:gd name="T0" fmla="*/ 2147483647 w 6223"/>
              <a:gd name="T1" fmla="*/ 2147483647 h 6203"/>
              <a:gd name="T2" fmla="*/ 2147483647 w 6223"/>
              <a:gd name="T3" fmla="*/ 2147483647 h 6203"/>
              <a:gd name="T4" fmla="*/ 2147483647 w 6223"/>
              <a:gd name="T5" fmla="*/ 2147483647 h 6203"/>
              <a:gd name="T6" fmla="*/ 2147483647 w 6223"/>
              <a:gd name="T7" fmla="*/ 2147483647 h 6203"/>
              <a:gd name="T8" fmla="*/ 2147483647 w 6223"/>
              <a:gd name="T9" fmla="*/ 2147483647 h 6203"/>
              <a:gd name="T10" fmla="*/ 2147483647 w 6223"/>
              <a:gd name="T11" fmla="*/ 2147483647 h 6203"/>
              <a:gd name="T12" fmla="*/ 2147483647 w 6223"/>
              <a:gd name="T13" fmla="*/ 2147483647 h 6203"/>
              <a:gd name="T14" fmla="*/ 2147483647 w 6223"/>
              <a:gd name="T15" fmla="*/ 2147483647 h 6203"/>
              <a:gd name="T16" fmla="*/ 2147483647 w 6223"/>
              <a:gd name="T17" fmla="*/ 2147483647 h 6203"/>
              <a:gd name="T18" fmla="*/ 2147483647 w 6223"/>
              <a:gd name="T19" fmla="*/ 2147483647 h 6203"/>
              <a:gd name="T20" fmla="*/ 2147483647 w 6223"/>
              <a:gd name="T21" fmla="*/ 2147483647 h 6203"/>
              <a:gd name="T22" fmla="*/ 2147483647 w 6223"/>
              <a:gd name="T23" fmla="*/ 2147483647 h 6203"/>
              <a:gd name="T24" fmla="*/ 2147483647 w 6223"/>
              <a:gd name="T25" fmla="*/ 2147483647 h 6203"/>
              <a:gd name="T26" fmla="*/ 2147483647 w 6223"/>
              <a:gd name="T27" fmla="*/ 2147483647 h 6203"/>
              <a:gd name="T28" fmla="*/ 2147483647 w 6223"/>
              <a:gd name="T29" fmla="*/ 2147483647 h 6203"/>
              <a:gd name="T30" fmla="*/ 2147483647 w 6223"/>
              <a:gd name="T31" fmla="*/ 2147483647 h 6203"/>
              <a:gd name="T32" fmla="*/ 2147483647 w 6223"/>
              <a:gd name="T33" fmla="*/ 2147483647 h 6203"/>
              <a:gd name="T34" fmla="*/ 2147483647 w 6223"/>
              <a:gd name="T35" fmla="*/ 2147483647 h 6203"/>
              <a:gd name="T36" fmla="*/ 2147483647 w 6223"/>
              <a:gd name="T37" fmla="*/ 2147483647 h 6203"/>
              <a:gd name="T38" fmla="*/ 2147483647 w 6223"/>
              <a:gd name="T39" fmla="*/ 2147483647 h 6203"/>
              <a:gd name="T40" fmla="*/ 2147483647 w 6223"/>
              <a:gd name="T41" fmla="*/ 2147483647 h 6203"/>
              <a:gd name="T42" fmla="*/ 2147483647 w 6223"/>
              <a:gd name="T43" fmla="*/ 2147483647 h 6203"/>
              <a:gd name="T44" fmla="*/ 2147483647 w 6223"/>
              <a:gd name="T45" fmla="*/ 2147483647 h 6203"/>
              <a:gd name="T46" fmla="*/ 2147483647 w 6223"/>
              <a:gd name="T47" fmla="*/ 2147483647 h 6203"/>
              <a:gd name="T48" fmla="*/ 2147483647 w 6223"/>
              <a:gd name="T49" fmla="*/ 2147483647 h 6203"/>
              <a:gd name="T50" fmla="*/ 2147483647 w 6223"/>
              <a:gd name="T51" fmla="*/ 2147483647 h 6203"/>
              <a:gd name="T52" fmla="*/ 2147483647 w 6223"/>
              <a:gd name="T53" fmla="*/ 2147483647 h 6203"/>
              <a:gd name="T54" fmla="*/ 2147483647 w 6223"/>
              <a:gd name="T55" fmla="*/ 2147483647 h 6203"/>
              <a:gd name="T56" fmla="*/ 2147483647 w 6223"/>
              <a:gd name="T57" fmla="*/ 2147483647 h 6203"/>
              <a:gd name="T58" fmla="*/ 2147483647 w 6223"/>
              <a:gd name="T59" fmla="*/ 2147483647 h 6203"/>
              <a:gd name="T60" fmla="*/ 2147483647 w 6223"/>
              <a:gd name="T61" fmla="*/ 2147483647 h 6203"/>
              <a:gd name="T62" fmla="*/ 2147483647 w 6223"/>
              <a:gd name="T63" fmla="*/ 2147483647 h 6203"/>
              <a:gd name="T64" fmla="*/ 2147483647 w 6223"/>
              <a:gd name="T65" fmla="*/ 2147483647 h 6203"/>
              <a:gd name="T66" fmla="*/ 2147483647 w 6223"/>
              <a:gd name="T67" fmla="*/ 2147483647 h 6203"/>
              <a:gd name="T68" fmla="*/ 2147483647 w 6223"/>
              <a:gd name="T69" fmla="*/ 2147483647 h 6203"/>
              <a:gd name="T70" fmla="*/ 2147483647 w 6223"/>
              <a:gd name="T71" fmla="*/ 2147483647 h 6203"/>
              <a:gd name="T72" fmla="*/ 2147483647 w 6223"/>
              <a:gd name="T73" fmla="*/ 2147483647 h 6203"/>
              <a:gd name="T74" fmla="*/ 2147483647 w 6223"/>
              <a:gd name="T75" fmla="*/ 2147483647 h 6203"/>
              <a:gd name="T76" fmla="*/ 2147483647 w 6223"/>
              <a:gd name="T77" fmla="*/ 2147483647 h 6203"/>
              <a:gd name="T78" fmla="*/ 2147483647 w 6223"/>
              <a:gd name="T79" fmla="*/ 2147483647 h 6203"/>
              <a:gd name="T80" fmla="*/ 2147483647 w 6223"/>
              <a:gd name="T81" fmla="*/ 2147483647 h 6203"/>
              <a:gd name="T82" fmla="*/ 2147483647 w 6223"/>
              <a:gd name="T83" fmla="*/ 2147483647 h 6203"/>
              <a:gd name="T84" fmla="*/ 2147483647 w 6223"/>
              <a:gd name="T85" fmla="*/ 2147483647 h 6203"/>
              <a:gd name="T86" fmla="*/ 2147483647 w 6223"/>
              <a:gd name="T87" fmla="*/ 2147483647 h 6203"/>
              <a:gd name="T88" fmla="*/ 2147483647 w 6223"/>
              <a:gd name="T89" fmla="*/ 2147483647 h 6203"/>
              <a:gd name="T90" fmla="*/ 2147483647 w 6223"/>
              <a:gd name="T91" fmla="*/ 2147483647 h 6203"/>
              <a:gd name="T92" fmla="*/ 2147483647 w 6223"/>
              <a:gd name="T93" fmla="*/ 2147483647 h 6203"/>
              <a:gd name="T94" fmla="*/ 2147483647 w 6223"/>
              <a:gd name="T95" fmla="*/ 2147483647 h 6203"/>
              <a:gd name="T96" fmla="*/ 2147483647 w 6223"/>
              <a:gd name="T97" fmla="*/ 2147483647 h 6203"/>
              <a:gd name="T98" fmla="*/ 2147483647 w 6223"/>
              <a:gd name="T99" fmla="*/ 2147483647 h 6203"/>
              <a:gd name="T100" fmla="*/ 2147483647 w 6223"/>
              <a:gd name="T101" fmla="*/ 2147483647 h 6203"/>
              <a:gd name="T102" fmla="*/ 2147483647 w 6223"/>
              <a:gd name="T103" fmla="*/ 2147483647 h 6203"/>
              <a:gd name="T104" fmla="*/ 2147483647 w 6223"/>
              <a:gd name="T105" fmla="*/ 2147483647 h 6203"/>
              <a:gd name="T106" fmla="*/ 2147483647 w 6223"/>
              <a:gd name="T107" fmla="*/ 2147483647 h 6203"/>
              <a:gd name="T108" fmla="*/ 2147483647 w 6223"/>
              <a:gd name="T109" fmla="*/ 2147483647 h 6203"/>
              <a:gd name="T110" fmla="*/ 2147483647 w 6223"/>
              <a:gd name="T111" fmla="*/ 2147483647 h 6203"/>
              <a:gd name="T112" fmla="*/ 2147483647 w 6223"/>
              <a:gd name="T113" fmla="*/ 2147483647 h 6203"/>
              <a:gd name="T114" fmla="*/ 2147483647 w 6223"/>
              <a:gd name="T115" fmla="*/ 2147483647 h 6203"/>
              <a:gd name="T116" fmla="*/ 2147483647 w 6223"/>
              <a:gd name="T117" fmla="*/ 2147483647 h 6203"/>
              <a:gd name="T118" fmla="*/ 2147483647 w 6223"/>
              <a:gd name="T119" fmla="*/ 2147483647 h 6203"/>
              <a:gd name="T120" fmla="*/ 2147483647 w 6223"/>
              <a:gd name="T121" fmla="*/ 2147483647 h 6203"/>
              <a:gd name="T122" fmla="*/ 2147483647 w 6223"/>
              <a:gd name="T123" fmla="*/ 2147483647 h 6203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6223" h="6203">
                <a:moveTo>
                  <a:pt x="5192" y="792"/>
                </a:moveTo>
                <a:lnTo>
                  <a:pt x="5276" y="876"/>
                </a:lnTo>
                <a:lnTo>
                  <a:pt x="5360" y="960"/>
                </a:lnTo>
                <a:lnTo>
                  <a:pt x="5444" y="1056"/>
                </a:lnTo>
                <a:lnTo>
                  <a:pt x="5516" y="1140"/>
                </a:lnTo>
                <a:lnTo>
                  <a:pt x="5588" y="1236"/>
                </a:lnTo>
                <a:lnTo>
                  <a:pt x="5659" y="1320"/>
                </a:lnTo>
                <a:lnTo>
                  <a:pt x="5719" y="1416"/>
                </a:lnTo>
                <a:lnTo>
                  <a:pt x="5779" y="1512"/>
                </a:lnTo>
                <a:lnTo>
                  <a:pt x="5863" y="1656"/>
                </a:lnTo>
                <a:lnTo>
                  <a:pt x="5935" y="1800"/>
                </a:lnTo>
                <a:lnTo>
                  <a:pt x="6007" y="1968"/>
                </a:lnTo>
                <a:lnTo>
                  <a:pt x="6067" y="2124"/>
                </a:lnTo>
                <a:lnTo>
                  <a:pt x="6115" y="2292"/>
                </a:lnTo>
                <a:lnTo>
                  <a:pt x="6151" y="2472"/>
                </a:lnTo>
                <a:lnTo>
                  <a:pt x="6187" y="2640"/>
                </a:lnTo>
                <a:lnTo>
                  <a:pt x="6199" y="2820"/>
                </a:lnTo>
                <a:lnTo>
                  <a:pt x="6211" y="3000"/>
                </a:lnTo>
                <a:lnTo>
                  <a:pt x="6223" y="3167"/>
                </a:lnTo>
                <a:lnTo>
                  <a:pt x="6211" y="3347"/>
                </a:lnTo>
                <a:lnTo>
                  <a:pt x="6199" y="3527"/>
                </a:lnTo>
                <a:lnTo>
                  <a:pt x="6163" y="3695"/>
                </a:lnTo>
                <a:lnTo>
                  <a:pt x="6127" y="3863"/>
                </a:lnTo>
                <a:lnTo>
                  <a:pt x="6079" y="4031"/>
                </a:lnTo>
                <a:lnTo>
                  <a:pt x="6031" y="4187"/>
                </a:lnTo>
                <a:lnTo>
                  <a:pt x="5971" y="4319"/>
                </a:lnTo>
                <a:lnTo>
                  <a:pt x="5911" y="4451"/>
                </a:lnTo>
                <a:lnTo>
                  <a:pt x="5839" y="4583"/>
                </a:lnTo>
                <a:lnTo>
                  <a:pt x="5767" y="4715"/>
                </a:lnTo>
                <a:lnTo>
                  <a:pt x="5695" y="4835"/>
                </a:lnTo>
                <a:lnTo>
                  <a:pt x="5612" y="4967"/>
                </a:lnTo>
                <a:lnTo>
                  <a:pt x="5516" y="5087"/>
                </a:lnTo>
                <a:lnTo>
                  <a:pt x="5408" y="5207"/>
                </a:lnTo>
                <a:lnTo>
                  <a:pt x="5240" y="5375"/>
                </a:lnTo>
                <a:lnTo>
                  <a:pt x="5072" y="5531"/>
                </a:lnTo>
                <a:lnTo>
                  <a:pt x="4880" y="5675"/>
                </a:lnTo>
                <a:lnTo>
                  <a:pt x="4688" y="5795"/>
                </a:lnTo>
                <a:lnTo>
                  <a:pt x="4472" y="5903"/>
                </a:lnTo>
                <a:lnTo>
                  <a:pt x="4269" y="5987"/>
                </a:lnTo>
                <a:lnTo>
                  <a:pt x="4053" y="6059"/>
                </a:lnTo>
                <a:lnTo>
                  <a:pt x="3825" y="6119"/>
                </a:lnTo>
                <a:lnTo>
                  <a:pt x="3597" y="6167"/>
                </a:lnTo>
                <a:lnTo>
                  <a:pt x="3369" y="6191"/>
                </a:lnTo>
                <a:lnTo>
                  <a:pt x="3141" y="6203"/>
                </a:lnTo>
                <a:lnTo>
                  <a:pt x="2926" y="6203"/>
                </a:lnTo>
                <a:lnTo>
                  <a:pt x="2698" y="6179"/>
                </a:lnTo>
                <a:lnTo>
                  <a:pt x="2470" y="6143"/>
                </a:lnTo>
                <a:lnTo>
                  <a:pt x="2254" y="6095"/>
                </a:lnTo>
                <a:lnTo>
                  <a:pt x="2038" y="6023"/>
                </a:lnTo>
                <a:lnTo>
                  <a:pt x="1918" y="5975"/>
                </a:lnTo>
                <a:lnTo>
                  <a:pt x="1799" y="5927"/>
                </a:lnTo>
                <a:lnTo>
                  <a:pt x="1679" y="5867"/>
                </a:lnTo>
                <a:lnTo>
                  <a:pt x="1571" y="5807"/>
                </a:lnTo>
                <a:lnTo>
                  <a:pt x="1451" y="5735"/>
                </a:lnTo>
                <a:lnTo>
                  <a:pt x="1343" y="5663"/>
                </a:lnTo>
                <a:lnTo>
                  <a:pt x="1235" y="5579"/>
                </a:lnTo>
                <a:lnTo>
                  <a:pt x="1115" y="5495"/>
                </a:lnTo>
                <a:lnTo>
                  <a:pt x="1031" y="5423"/>
                </a:lnTo>
                <a:lnTo>
                  <a:pt x="935" y="5339"/>
                </a:lnTo>
                <a:lnTo>
                  <a:pt x="839" y="5243"/>
                </a:lnTo>
                <a:lnTo>
                  <a:pt x="755" y="5147"/>
                </a:lnTo>
                <a:lnTo>
                  <a:pt x="671" y="5051"/>
                </a:lnTo>
                <a:lnTo>
                  <a:pt x="600" y="4955"/>
                </a:lnTo>
                <a:lnTo>
                  <a:pt x="528" y="4859"/>
                </a:lnTo>
                <a:lnTo>
                  <a:pt x="468" y="4763"/>
                </a:lnTo>
                <a:lnTo>
                  <a:pt x="432" y="4679"/>
                </a:lnTo>
                <a:lnTo>
                  <a:pt x="384" y="4607"/>
                </a:lnTo>
                <a:lnTo>
                  <a:pt x="348" y="4535"/>
                </a:lnTo>
                <a:lnTo>
                  <a:pt x="312" y="4463"/>
                </a:lnTo>
                <a:lnTo>
                  <a:pt x="276" y="4379"/>
                </a:lnTo>
                <a:lnTo>
                  <a:pt x="240" y="4307"/>
                </a:lnTo>
                <a:lnTo>
                  <a:pt x="204" y="4235"/>
                </a:lnTo>
                <a:lnTo>
                  <a:pt x="180" y="4151"/>
                </a:lnTo>
                <a:lnTo>
                  <a:pt x="120" y="3959"/>
                </a:lnTo>
                <a:lnTo>
                  <a:pt x="72" y="3755"/>
                </a:lnTo>
                <a:lnTo>
                  <a:pt x="36" y="3563"/>
                </a:lnTo>
                <a:lnTo>
                  <a:pt x="12" y="3371"/>
                </a:lnTo>
                <a:lnTo>
                  <a:pt x="0" y="3179"/>
                </a:lnTo>
                <a:lnTo>
                  <a:pt x="0" y="2988"/>
                </a:lnTo>
                <a:lnTo>
                  <a:pt x="12" y="2796"/>
                </a:lnTo>
                <a:lnTo>
                  <a:pt x="36" y="2616"/>
                </a:lnTo>
                <a:lnTo>
                  <a:pt x="72" y="2424"/>
                </a:lnTo>
                <a:lnTo>
                  <a:pt x="120" y="2244"/>
                </a:lnTo>
                <a:lnTo>
                  <a:pt x="180" y="2064"/>
                </a:lnTo>
                <a:lnTo>
                  <a:pt x="252" y="1884"/>
                </a:lnTo>
                <a:lnTo>
                  <a:pt x="336" y="1704"/>
                </a:lnTo>
                <a:lnTo>
                  <a:pt x="432" y="1524"/>
                </a:lnTo>
                <a:lnTo>
                  <a:pt x="540" y="1356"/>
                </a:lnTo>
                <a:lnTo>
                  <a:pt x="659" y="1188"/>
                </a:lnTo>
                <a:lnTo>
                  <a:pt x="695" y="1128"/>
                </a:lnTo>
                <a:lnTo>
                  <a:pt x="743" y="1080"/>
                </a:lnTo>
                <a:lnTo>
                  <a:pt x="791" y="1020"/>
                </a:lnTo>
                <a:lnTo>
                  <a:pt x="839" y="972"/>
                </a:lnTo>
                <a:lnTo>
                  <a:pt x="887" y="924"/>
                </a:lnTo>
                <a:lnTo>
                  <a:pt x="947" y="864"/>
                </a:lnTo>
                <a:lnTo>
                  <a:pt x="995" y="816"/>
                </a:lnTo>
                <a:lnTo>
                  <a:pt x="1055" y="780"/>
                </a:lnTo>
                <a:lnTo>
                  <a:pt x="1211" y="636"/>
                </a:lnTo>
                <a:lnTo>
                  <a:pt x="1391" y="516"/>
                </a:lnTo>
                <a:lnTo>
                  <a:pt x="1571" y="408"/>
                </a:lnTo>
                <a:lnTo>
                  <a:pt x="1763" y="312"/>
                </a:lnTo>
                <a:lnTo>
                  <a:pt x="1966" y="216"/>
                </a:lnTo>
                <a:lnTo>
                  <a:pt x="2158" y="156"/>
                </a:lnTo>
                <a:lnTo>
                  <a:pt x="2362" y="96"/>
                </a:lnTo>
                <a:lnTo>
                  <a:pt x="2578" y="48"/>
                </a:lnTo>
                <a:lnTo>
                  <a:pt x="2782" y="24"/>
                </a:lnTo>
                <a:lnTo>
                  <a:pt x="2998" y="0"/>
                </a:lnTo>
                <a:lnTo>
                  <a:pt x="3201" y="0"/>
                </a:lnTo>
                <a:lnTo>
                  <a:pt x="3417" y="12"/>
                </a:lnTo>
                <a:lnTo>
                  <a:pt x="3621" y="48"/>
                </a:lnTo>
                <a:lnTo>
                  <a:pt x="3825" y="84"/>
                </a:lnTo>
                <a:lnTo>
                  <a:pt x="4029" y="144"/>
                </a:lnTo>
                <a:lnTo>
                  <a:pt x="4233" y="204"/>
                </a:lnTo>
                <a:lnTo>
                  <a:pt x="4293" y="240"/>
                </a:lnTo>
                <a:lnTo>
                  <a:pt x="4365" y="264"/>
                </a:lnTo>
                <a:lnTo>
                  <a:pt x="4436" y="300"/>
                </a:lnTo>
                <a:lnTo>
                  <a:pt x="4496" y="324"/>
                </a:lnTo>
                <a:lnTo>
                  <a:pt x="4568" y="360"/>
                </a:lnTo>
                <a:lnTo>
                  <a:pt x="4628" y="396"/>
                </a:lnTo>
                <a:lnTo>
                  <a:pt x="4700" y="432"/>
                </a:lnTo>
                <a:lnTo>
                  <a:pt x="4760" y="468"/>
                </a:lnTo>
                <a:lnTo>
                  <a:pt x="4796" y="492"/>
                </a:lnTo>
                <a:lnTo>
                  <a:pt x="4844" y="528"/>
                </a:lnTo>
                <a:lnTo>
                  <a:pt x="4880" y="552"/>
                </a:lnTo>
                <a:lnTo>
                  <a:pt x="4928" y="588"/>
                </a:lnTo>
                <a:lnTo>
                  <a:pt x="4940" y="588"/>
                </a:lnTo>
                <a:lnTo>
                  <a:pt x="4952" y="600"/>
                </a:lnTo>
                <a:lnTo>
                  <a:pt x="4964" y="612"/>
                </a:lnTo>
                <a:lnTo>
                  <a:pt x="4976" y="612"/>
                </a:lnTo>
                <a:lnTo>
                  <a:pt x="4988" y="624"/>
                </a:lnTo>
                <a:lnTo>
                  <a:pt x="5000" y="636"/>
                </a:lnTo>
                <a:lnTo>
                  <a:pt x="5012" y="648"/>
                </a:lnTo>
                <a:lnTo>
                  <a:pt x="5024" y="660"/>
                </a:lnTo>
                <a:lnTo>
                  <a:pt x="5036" y="672"/>
                </a:lnTo>
                <a:lnTo>
                  <a:pt x="5060" y="684"/>
                </a:lnTo>
                <a:lnTo>
                  <a:pt x="5072" y="696"/>
                </a:lnTo>
                <a:lnTo>
                  <a:pt x="5084" y="708"/>
                </a:lnTo>
                <a:lnTo>
                  <a:pt x="5120" y="732"/>
                </a:lnTo>
                <a:lnTo>
                  <a:pt x="5144" y="744"/>
                </a:lnTo>
                <a:lnTo>
                  <a:pt x="5168" y="768"/>
                </a:lnTo>
                <a:lnTo>
                  <a:pt x="5192" y="792"/>
                </a:lnTo>
                <a:close/>
                <a:moveTo>
                  <a:pt x="5108" y="876"/>
                </a:moveTo>
                <a:lnTo>
                  <a:pt x="5060" y="840"/>
                </a:lnTo>
                <a:lnTo>
                  <a:pt x="5012" y="792"/>
                </a:lnTo>
                <a:lnTo>
                  <a:pt x="4964" y="756"/>
                </a:lnTo>
                <a:lnTo>
                  <a:pt x="4904" y="720"/>
                </a:lnTo>
                <a:lnTo>
                  <a:pt x="4856" y="684"/>
                </a:lnTo>
                <a:lnTo>
                  <a:pt x="4808" y="648"/>
                </a:lnTo>
                <a:lnTo>
                  <a:pt x="4760" y="612"/>
                </a:lnTo>
                <a:lnTo>
                  <a:pt x="4712" y="576"/>
                </a:lnTo>
                <a:lnTo>
                  <a:pt x="4664" y="552"/>
                </a:lnTo>
                <a:lnTo>
                  <a:pt x="4604" y="516"/>
                </a:lnTo>
                <a:lnTo>
                  <a:pt x="4556" y="492"/>
                </a:lnTo>
                <a:lnTo>
                  <a:pt x="4508" y="456"/>
                </a:lnTo>
                <a:lnTo>
                  <a:pt x="4376" y="396"/>
                </a:lnTo>
                <a:lnTo>
                  <a:pt x="4245" y="336"/>
                </a:lnTo>
                <a:lnTo>
                  <a:pt x="4113" y="276"/>
                </a:lnTo>
                <a:lnTo>
                  <a:pt x="3969" y="228"/>
                </a:lnTo>
                <a:lnTo>
                  <a:pt x="3825" y="192"/>
                </a:lnTo>
                <a:lnTo>
                  <a:pt x="3681" y="168"/>
                </a:lnTo>
                <a:lnTo>
                  <a:pt x="3537" y="144"/>
                </a:lnTo>
                <a:lnTo>
                  <a:pt x="3393" y="120"/>
                </a:lnTo>
                <a:lnTo>
                  <a:pt x="3249" y="108"/>
                </a:lnTo>
                <a:lnTo>
                  <a:pt x="3094" y="108"/>
                </a:lnTo>
                <a:lnTo>
                  <a:pt x="2950" y="108"/>
                </a:lnTo>
                <a:lnTo>
                  <a:pt x="2794" y="120"/>
                </a:lnTo>
                <a:lnTo>
                  <a:pt x="2650" y="144"/>
                </a:lnTo>
                <a:lnTo>
                  <a:pt x="2506" y="168"/>
                </a:lnTo>
                <a:lnTo>
                  <a:pt x="2362" y="204"/>
                </a:lnTo>
                <a:lnTo>
                  <a:pt x="2230" y="240"/>
                </a:lnTo>
                <a:lnTo>
                  <a:pt x="1930" y="360"/>
                </a:lnTo>
                <a:lnTo>
                  <a:pt x="1643" y="492"/>
                </a:lnTo>
                <a:lnTo>
                  <a:pt x="1391" y="660"/>
                </a:lnTo>
                <a:lnTo>
                  <a:pt x="1151" y="852"/>
                </a:lnTo>
                <a:lnTo>
                  <a:pt x="935" y="1056"/>
                </a:lnTo>
                <a:lnTo>
                  <a:pt x="743" y="1284"/>
                </a:lnTo>
                <a:lnTo>
                  <a:pt x="564" y="1524"/>
                </a:lnTo>
                <a:lnTo>
                  <a:pt x="420" y="1776"/>
                </a:lnTo>
                <a:lnTo>
                  <a:pt x="312" y="2052"/>
                </a:lnTo>
                <a:lnTo>
                  <a:pt x="216" y="2328"/>
                </a:lnTo>
                <a:lnTo>
                  <a:pt x="156" y="2616"/>
                </a:lnTo>
                <a:lnTo>
                  <a:pt x="120" y="2904"/>
                </a:lnTo>
                <a:lnTo>
                  <a:pt x="108" y="3203"/>
                </a:lnTo>
                <a:lnTo>
                  <a:pt x="132" y="3491"/>
                </a:lnTo>
                <a:lnTo>
                  <a:pt x="192" y="3791"/>
                </a:lnTo>
                <a:lnTo>
                  <a:pt x="276" y="4091"/>
                </a:lnTo>
                <a:lnTo>
                  <a:pt x="348" y="4259"/>
                </a:lnTo>
                <a:lnTo>
                  <a:pt x="420" y="4427"/>
                </a:lnTo>
                <a:lnTo>
                  <a:pt x="504" y="4583"/>
                </a:lnTo>
                <a:lnTo>
                  <a:pt x="600" y="4739"/>
                </a:lnTo>
                <a:lnTo>
                  <a:pt x="707" y="4895"/>
                </a:lnTo>
                <a:lnTo>
                  <a:pt x="827" y="5039"/>
                </a:lnTo>
                <a:lnTo>
                  <a:pt x="959" y="5183"/>
                </a:lnTo>
                <a:lnTo>
                  <a:pt x="1103" y="5339"/>
                </a:lnTo>
                <a:lnTo>
                  <a:pt x="1127" y="5351"/>
                </a:lnTo>
                <a:lnTo>
                  <a:pt x="1163" y="5375"/>
                </a:lnTo>
                <a:lnTo>
                  <a:pt x="1187" y="5399"/>
                </a:lnTo>
                <a:lnTo>
                  <a:pt x="1199" y="5423"/>
                </a:lnTo>
                <a:lnTo>
                  <a:pt x="1223" y="5435"/>
                </a:lnTo>
                <a:lnTo>
                  <a:pt x="1235" y="5447"/>
                </a:lnTo>
                <a:lnTo>
                  <a:pt x="1259" y="5459"/>
                </a:lnTo>
                <a:lnTo>
                  <a:pt x="1271" y="5471"/>
                </a:lnTo>
                <a:lnTo>
                  <a:pt x="1283" y="5483"/>
                </a:lnTo>
                <a:lnTo>
                  <a:pt x="1295" y="5495"/>
                </a:lnTo>
                <a:lnTo>
                  <a:pt x="1307" y="5507"/>
                </a:lnTo>
                <a:lnTo>
                  <a:pt x="1319" y="5507"/>
                </a:lnTo>
                <a:lnTo>
                  <a:pt x="1331" y="5519"/>
                </a:lnTo>
                <a:lnTo>
                  <a:pt x="1343" y="5531"/>
                </a:lnTo>
                <a:lnTo>
                  <a:pt x="1355" y="5531"/>
                </a:lnTo>
                <a:lnTo>
                  <a:pt x="1367" y="5543"/>
                </a:lnTo>
                <a:lnTo>
                  <a:pt x="1379" y="5555"/>
                </a:lnTo>
                <a:lnTo>
                  <a:pt x="1391" y="5555"/>
                </a:lnTo>
                <a:lnTo>
                  <a:pt x="1403" y="5567"/>
                </a:lnTo>
                <a:lnTo>
                  <a:pt x="1415" y="5579"/>
                </a:lnTo>
                <a:lnTo>
                  <a:pt x="1451" y="5603"/>
                </a:lnTo>
                <a:lnTo>
                  <a:pt x="1499" y="5627"/>
                </a:lnTo>
                <a:lnTo>
                  <a:pt x="1547" y="5663"/>
                </a:lnTo>
                <a:lnTo>
                  <a:pt x="1595" y="5687"/>
                </a:lnTo>
                <a:lnTo>
                  <a:pt x="1643" y="5711"/>
                </a:lnTo>
                <a:lnTo>
                  <a:pt x="1691" y="5747"/>
                </a:lnTo>
                <a:lnTo>
                  <a:pt x="1739" y="5771"/>
                </a:lnTo>
                <a:lnTo>
                  <a:pt x="1799" y="5795"/>
                </a:lnTo>
                <a:lnTo>
                  <a:pt x="1847" y="5819"/>
                </a:lnTo>
                <a:lnTo>
                  <a:pt x="1906" y="5843"/>
                </a:lnTo>
                <a:lnTo>
                  <a:pt x="1954" y="5867"/>
                </a:lnTo>
                <a:lnTo>
                  <a:pt x="2002" y="5891"/>
                </a:lnTo>
                <a:lnTo>
                  <a:pt x="2134" y="5939"/>
                </a:lnTo>
                <a:lnTo>
                  <a:pt x="2254" y="5975"/>
                </a:lnTo>
                <a:lnTo>
                  <a:pt x="2386" y="6011"/>
                </a:lnTo>
                <a:lnTo>
                  <a:pt x="2518" y="6047"/>
                </a:lnTo>
                <a:lnTo>
                  <a:pt x="2650" y="6071"/>
                </a:lnTo>
                <a:lnTo>
                  <a:pt x="2782" y="6083"/>
                </a:lnTo>
                <a:lnTo>
                  <a:pt x="2914" y="6095"/>
                </a:lnTo>
                <a:lnTo>
                  <a:pt x="3046" y="6095"/>
                </a:lnTo>
                <a:lnTo>
                  <a:pt x="3177" y="6095"/>
                </a:lnTo>
                <a:lnTo>
                  <a:pt x="3309" y="6095"/>
                </a:lnTo>
                <a:lnTo>
                  <a:pt x="3453" y="6083"/>
                </a:lnTo>
                <a:lnTo>
                  <a:pt x="3585" y="6059"/>
                </a:lnTo>
                <a:lnTo>
                  <a:pt x="3717" y="6035"/>
                </a:lnTo>
                <a:lnTo>
                  <a:pt x="3849" y="6011"/>
                </a:lnTo>
                <a:lnTo>
                  <a:pt x="3969" y="5975"/>
                </a:lnTo>
                <a:lnTo>
                  <a:pt x="4101" y="5927"/>
                </a:lnTo>
                <a:lnTo>
                  <a:pt x="4388" y="5819"/>
                </a:lnTo>
                <a:lnTo>
                  <a:pt x="4652" y="5675"/>
                </a:lnTo>
                <a:lnTo>
                  <a:pt x="4904" y="5507"/>
                </a:lnTo>
                <a:lnTo>
                  <a:pt x="5132" y="5315"/>
                </a:lnTo>
                <a:lnTo>
                  <a:pt x="5348" y="5099"/>
                </a:lnTo>
                <a:lnTo>
                  <a:pt x="5528" y="4871"/>
                </a:lnTo>
                <a:lnTo>
                  <a:pt x="5683" y="4631"/>
                </a:lnTo>
                <a:lnTo>
                  <a:pt x="5815" y="4379"/>
                </a:lnTo>
                <a:lnTo>
                  <a:pt x="5935" y="4115"/>
                </a:lnTo>
                <a:lnTo>
                  <a:pt x="6019" y="3839"/>
                </a:lnTo>
                <a:lnTo>
                  <a:pt x="6079" y="3551"/>
                </a:lnTo>
                <a:lnTo>
                  <a:pt x="6103" y="3263"/>
                </a:lnTo>
                <a:lnTo>
                  <a:pt x="6103" y="2976"/>
                </a:lnTo>
                <a:lnTo>
                  <a:pt x="6079" y="2688"/>
                </a:lnTo>
                <a:lnTo>
                  <a:pt x="6031" y="2400"/>
                </a:lnTo>
                <a:lnTo>
                  <a:pt x="5935" y="2112"/>
                </a:lnTo>
                <a:lnTo>
                  <a:pt x="5887" y="1992"/>
                </a:lnTo>
                <a:lnTo>
                  <a:pt x="5839" y="1872"/>
                </a:lnTo>
                <a:lnTo>
                  <a:pt x="5779" y="1752"/>
                </a:lnTo>
                <a:lnTo>
                  <a:pt x="5719" y="1644"/>
                </a:lnTo>
                <a:lnTo>
                  <a:pt x="5647" y="1536"/>
                </a:lnTo>
                <a:lnTo>
                  <a:pt x="5576" y="1416"/>
                </a:lnTo>
                <a:lnTo>
                  <a:pt x="5504" y="1308"/>
                </a:lnTo>
                <a:lnTo>
                  <a:pt x="5420" y="1200"/>
                </a:lnTo>
                <a:lnTo>
                  <a:pt x="5348" y="1116"/>
                </a:lnTo>
                <a:lnTo>
                  <a:pt x="5276" y="1032"/>
                </a:lnTo>
                <a:lnTo>
                  <a:pt x="5192" y="960"/>
                </a:lnTo>
                <a:lnTo>
                  <a:pt x="5108" y="876"/>
                </a:lnTo>
                <a:close/>
                <a:moveTo>
                  <a:pt x="4928" y="1284"/>
                </a:moveTo>
                <a:lnTo>
                  <a:pt x="4964" y="1332"/>
                </a:lnTo>
                <a:lnTo>
                  <a:pt x="4988" y="1380"/>
                </a:lnTo>
                <a:lnTo>
                  <a:pt x="5000" y="1440"/>
                </a:lnTo>
                <a:lnTo>
                  <a:pt x="5000" y="1500"/>
                </a:lnTo>
                <a:lnTo>
                  <a:pt x="4988" y="1548"/>
                </a:lnTo>
                <a:lnTo>
                  <a:pt x="4976" y="1608"/>
                </a:lnTo>
                <a:lnTo>
                  <a:pt x="4940" y="1656"/>
                </a:lnTo>
                <a:lnTo>
                  <a:pt x="4916" y="1692"/>
                </a:lnTo>
                <a:lnTo>
                  <a:pt x="4532" y="1320"/>
                </a:lnTo>
                <a:lnTo>
                  <a:pt x="4568" y="1284"/>
                </a:lnTo>
                <a:lnTo>
                  <a:pt x="4616" y="1260"/>
                </a:lnTo>
                <a:lnTo>
                  <a:pt x="4676" y="1236"/>
                </a:lnTo>
                <a:lnTo>
                  <a:pt x="4724" y="1224"/>
                </a:lnTo>
                <a:lnTo>
                  <a:pt x="4784" y="1224"/>
                </a:lnTo>
                <a:lnTo>
                  <a:pt x="4832" y="1236"/>
                </a:lnTo>
                <a:lnTo>
                  <a:pt x="4880" y="1260"/>
                </a:lnTo>
                <a:lnTo>
                  <a:pt x="4928" y="1284"/>
                </a:lnTo>
                <a:close/>
                <a:moveTo>
                  <a:pt x="4868" y="1368"/>
                </a:moveTo>
                <a:lnTo>
                  <a:pt x="4820" y="1332"/>
                </a:lnTo>
                <a:lnTo>
                  <a:pt x="4772" y="1320"/>
                </a:lnTo>
                <a:lnTo>
                  <a:pt x="4724" y="1332"/>
                </a:lnTo>
                <a:lnTo>
                  <a:pt x="4688" y="1344"/>
                </a:lnTo>
                <a:lnTo>
                  <a:pt x="4880" y="1548"/>
                </a:lnTo>
                <a:lnTo>
                  <a:pt x="4904" y="1500"/>
                </a:lnTo>
                <a:lnTo>
                  <a:pt x="4904" y="1452"/>
                </a:lnTo>
                <a:lnTo>
                  <a:pt x="4892" y="1404"/>
                </a:lnTo>
                <a:lnTo>
                  <a:pt x="4868" y="1368"/>
                </a:lnTo>
                <a:close/>
                <a:moveTo>
                  <a:pt x="3249" y="408"/>
                </a:moveTo>
                <a:lnTo>
                  <a:pt x="3201" y="588"/>
                </a:lnTo>
                <a:lnTo>
                  <a:pt x="3309" y="588"/>
                </a:lnTo>
                <a:lnTo>
                  <a:pt x="3249" y="408"/>
                </a:lnTo>
                <a:close/>
                <a:moveTo>
                  <a:pt x="3321" y="324"/>
                </a:moveTo>
                <a:lnTo>
                  <a:pt x="3453" y="756"/>
                </a:lnTo>
                <a:lnTo>
                  <a:pt x="3441" y="780"/>
                </a:lnTo>
                <a:lnTo>
                  <a:pt x="3417" y="804"/>
                </a:lnTo>
                <a:lnTo>
                  <a:pt x="3381" y="804"/>
                </a:lnTo>
                <a:lnTo>
                  <a:pt x="3357" y="780"/>
                </a:lnTo>
                <a:lnTo>
                  <a:pt x="3321" y="684"/>
                </a:lnTo>
                <a:lnTo>
                  <a:pt x="3177" y="672"/>
                </a:lnTo>
                <a:lnTo>
                  <a:pt x="3141" y="768"/>
                </a:lnTo>
                <a:lnTo>
                  <a:pt x="3118" y="792"/>
                </a:lnTo>
                <a:lnTo>
                  <a:pt x="3082" y="792"/>
                </a:lnTo>
                <a:lnTo>
                  <a:pt x="3046" y="780"/>
                </a:lnTo>
                <a:lnTo>
                  <a:pt x="3046" y="756"/>
                </a:lnTo>
                <a:lnTo>
                  <a:pt x="3177" y="336"/>
                </a:lnTo>
                <a:lnTo>
                  <a:pt x="3201" y="300"/>
                </a:lnTo>
                <a:lnTo>
                  <a:pt x="3249" y="288"/>
                </a:lnTo>
                <a:lnTo>
                  <a:pt x="3285" y="300"/>
                </a:lnTo>
                <a:lnTo>
                  <a:pt x="3321" y="324"/>
                </a:lnTo>
                <a:close/>
                <a:moveTo>
                  <a:pt x="2854" y="336"/>
                </a:moveTo>
                <a:lnTo>
                  <a:pt x="2914" y="660"/>
                </a:lnTo>
                <a:lnTo>
                  <a:pt x="2914" y="720"/>
                </a:lnTo>
                <a:lnTo>
                  <a:pt x="2878" y="780"/>
                </a:lnTo>
                <a:lnTo>
                  <a:pt x="2830" y="816"/>
                </a:lnTo>
                <a:lnTo>
                  <a:pt x="2770" y="840"/>
                </a:lnTo>
                <a:lnTo>
                  <a:pt x="2698" y="840"/>
                </a:lnTo>
                <a:lnTo>
                  <a:pt x="2638" y="828"/>
                </a:lnTo>
                <a:lnTo>
                  <a:pt x="2590" y="792"/>
                </a:lnTo>
                <a:lnTo>
                  <a:pt x="2554" y="732"/>
                </a:lnTo>
                <a:lnTo>
                  <a:pt x="2494" y="396"/>
                </a:lnTo>
                <a:lnTo>
                  <a:pt x="2506" y="372"/>
                </a:lnTo>
                <a:lnTo>
                  <a:pt x="2542" y="360"/>
                </a:lnTo>
                <a:lnTo>
                  <a:pt x="2566" y="360"/>
                </a:lnTo>
                <a:lnTo>
                  <a:pt x="2590" y="384"/>
                </a:lnTo>
                <a:lnTo>
                  <a:pt x="2650" y="708"/>
                </a:lnTo>
                <a:lnTo>
                  <a:pt x="2686" y="756"/>
                </a:lnTo>
                <a:lnTo>
                  <a:pt x="2758" y="768"/>
                </a:lnTo>
                <a:lnTo>
                  <a:pt x="2818" y="732"/>
                </a:lnTo>
                <a:lnTo>
                  <a:pt x="2830" y="672"/>
                </a:lnTo>
                <a:lnTo>
                  <a:pt x="2770" y="348"/>
                </a:lnTo>
                <a:lnTo>
                  <a:pt x="2782" y="312"/>
                </a:lnTo>
                <a:lnTo>
                  <a:pt x="2806" y="300"/>
                </a:lnTo>
                <a:lnTo>
                  <a:pt x="2842" y="300"/>
                </a:lnTo>
                <a:lnTo>
                  <a:pt x="2854" y="336"/>
                </a:lnTo>
                <a:close/>
                <a:moveTo>
                  <a:pt x="2266" y="468"/>
                </a:moveTo>
                <a:lnTo>
                  <a:pt x="2422" y="864"/>
                </a:lnTo>
                <a:lnTo>
                  <a:pt x="2422" y="900"/>
                </a:lnTo>
                <a:lnTo>
                  <a:pt x="2398" y="924"/>
                </a:lnTo>
                <a:lnTo>
                  <a:pt x="2362" y="924"/>
                </a:lnTo>
                <a:lnTo>
                  <a:pt x="2338" y="900"/>
                </a:lnTo>
                <a:lnTo>
                  <a:pt x="2266" y="756"/>
                </a:lnTo>
                <a:lnTo>
                  <a:pt x="2122" y="816"/>
                </a:lnTo>
                <a:lnTo>
                  <a:pt x="2170" y="984"/>
                </a:lnTo>
                <a:lnTo>
                  <a:pt x="2170" y="1008"/>
                </a:lnTo>
                <a:lnTo>
                  <a:pt x="2134" y="1032"/>
                </a:lnTo>
                <a:lnTo>
                  <a:pt x="2098" y="1032"/>
                </a:lnTo>
                <a:lnTo>
                  <a:pt x="2074" y="1008"/>
                </a:lnTo>
                <a:lnTo>
                  <a:pt x="1930" y="612"/>
                </a:lnTo>
                <a:lnTo>
                  <a:pt x="1930" y="576"/>
                </a:lnTo>
                <a:lnTo>
                  <a:pt x="1966" y="552"/>
                </a:lnTo>
                <a:lnTo>
                  <a:pt x="2002" y="552"/>
                </a:lnTo>
                <a:lnTo>
                  <a:pt x="2026" y="576"/>
                </a:lnTo>
                <a:lnTo>
                  <a:pt x="2098" y="744"/>
                </a:lnTo>
                <a:lnTo>
                  <a:pt x="2242" y="672"/>
                </a:lnTo>
                <a:lnTo>
                  <a:pt x="2170" y="504"/>
                </a:lnTo>
                <a:lnTo>
                  <a:pt x="2182" y="468"/>
                </a:lnTo>
                <a:lnTo>
                  <a:pt x="2206" y="444"/>
                </a:lnTo>
                <a:lnTo>
                  <a:pt x="2242" y="444"/>
                </a:lnTo>
                <a:lnTo>
                  <a:pt x="2266" y="468"/>
                </a:lnTo>
                <a:close/>
                <a:moveTo>
                  <a:pt x="1763" y="840"/>
                </a:moveTo>
                <a:lnTo>
                  <a:pt x="1727" y="828"/>
                </a:lnTo>
                <a:lnTo>
                  <a:pt x="1703" y="828"/>
                </a:lnTo>
                <a:lnTo>
                  <a:pt x="1655" y="840"/>
                </a:lnTo>
                <a:lnTo>
                  <a:pt x="1619" y="864"/>
                </a:lnTo>
                <a:lnTo>
                  <a:pt x="1559" y="924"/>
                </a:lnTo>
                <a:lnTo>
                  <a:pt x="1559" y="984"/>
                </a:lnTo>
                <a:lnTo>
                  <a:pt x="1571" y="1044"/>
                </a:lnTo>
                <a:lnTo>
                  <a:pt x="1619" y="1104"/>
                </a:lnTo>
                <a:lnTo>
                  <a:pt x="1703" y="1164"/>
                </a:lnTo>
                <a:lnTo>
                  <a:pt x="1811" y="1152"/>
                </a:lnTo>
                <a:lnTo>
                  <a:pt x="1870" y="1092"/>
                </a:lnTo>
                <a:lnTo>
                  <a:pt x="1859" y="1008"/>
                </a:lnTo>
                <a:lnTo>
                  <a:pt x="1787" y="1056"/>
                </a:lnTo>
                <a:lnTo>
                  <a:pt x="1763" y="1056"/>
                </a:lnTo>
                <a:lnTo>
                  <a:pt x="1739" y="1032"/>
                </a:lnTo>
                <a:lnTo>
                  <a:pt x="1715" y="1008"/>
                </a:lnTo>
                <a:lnTo>
                  <a:pt x="1739" y="972"/>
                </a:lnTo>
                <a:lnTo>
                  <a:pt x="1847" y="900"/>
                </a:lnTo>
                <a:lnTo>
                  <a:pt x="1870" y="900"/>
                </a:lnTo>
                <a:lnTo>
                  <a:pt x="1894" y="900"/>
                </a:lnTo>
                <a:lnTo>
                  <a:pt x="1918" y="924"/>
                </a:lnTo>
                <a:lnTo>
                  <a:pt x="1930" y="948"/>
                </a:lnTo>
                <a:lnTo>
                  <a:pt x="1954" y="1032"/>
                </a:lnTo>
                <a:lnTo>
                  <a:pt x="1954" y="1104"/>
                </a:lnTo>
                <a:lnTo>
                  <a:pt x="1918" y="1176"/>
                </a:lnTo>
                <a:lnTo>
                  <a:pt x="1859" y="1236"/>
                </a:lnTo>
                <a:lnTo>
                  <a:pt x="1787" y="1260"/>
                </a:lnTo>
                <a:lnTo>
                  <a:pt x="1703" y="1272"/>
                </a:lnTo>
                <a:lnTo>
                  <a:pt x="1619" y="1248"/>
                </a:lnTo>
                <a:lnTo>
                  <a:pt x="1535" y="1188"/>
                </a:lnTo>
                <a:lnTo>
                  <a:pt x="1487" y="1116"/>
                </a:lnTo>
                <a:lnTo>
                  <a:pt x="1451" y="1032"/>
                </a:lnTo>
                <a:lnTo>
                  <a:pt x="1451" y="948"/>
                </a:lnTo>
                <a:lnTo>
                  <a:pt x="1487" y="864"/>
                </a:lnTo>
                <a:lnTo>
                  <a:pt x="1547" y="804"/>
                </a:lnTo>
                <a:lnTo>
                  <a:pt x="1631" y="756"/>
                </a:lnTo>
                <a:lnTo>
                  <a:pt x="1715" y="744"/>
                </a:lnTo>
                <a:lnTo>
                  <a:pt x="1799" y="780"/>
                </a:lnTo>
                <a:lnTo>
                  <a:pt x="1811" y="792"/>
                </a:lnTo>
                <a:lnTo>
                  <a:pt x="1811" y="828"/>
                </a:lnTo>
                <a:lnTo>
                  <a:pt x="1787" y="840"/>
                </a:lnTo>
                <a:lnTo>
                  <a:pt x="1763" y="840"/>
                </a:lnTo>
                <a:close/>
                <a:moveTo>
                  <a:pt x="1559" y="1392"/>
                </a:moveTo>
                <a:lnTo>
                  <a:pt x="1571" y="1416"/>
                </a:lnTo>
                <a:lnTo>
                  <a:pt x="1559" y="1440"/>
                </a:lnTo>
                <a:lnTo>
                  <a:pt x="1535" y="1464"/>
                </a:lnTo>
                <a:lnTo>
                  <a:pt x="1487" y="1464"/>
                </a:lnTo>
                <a:lnTo>
                  <a:pt x="1187" y="1416"/>
                </a:lnTo>
                <a:lnTo>
                  <a:pt x="1379" y="1596"/>
                </a:lnTo>
                <a:lnTo>
                  <a:pt x="1391" y="1620"/>
                </a:lnTo>
                <a:lnTo>
                  <a:pt x="1367" y="1656"/>
                </a:lnTo>
                <a:lnTo>
                  <a:pt x="1343" y="1668"/>
                </a:lnTo>
                <a:lnTo>
                  <a:pt x="1307" y="1656"/>
                </a:lnTo>
                <a:lnTo>
                  <a:pt x="1007" y="1368"/>
                </a:lnTo>
                <a:lnTo>
                  <a:pt x="995" y="1344"/>
                </a:lnTo>
                <a:lnTo>
                  <a:pt x="1007" y="1320"/>
                </a:lnTo>
                <a:lnTo>
                  <a:pt x="1019" y="1296"/>
                </a:lnTo>
                <a:lnTo>
                  <a:pt x="1067" y="1296"/>
                </a:lnTo>
                <a:lnTo>
                  <a:pt x="1391" y="1356"/>
                </a:lnTo>
                <a:lnTo>
                  <a:pt x="1199" y="1164"/>
                </a:lnTo>
                <a:lnTo>
                  <a:pt x="1187" y="1128"/>
                </a:lnTo>
                <a:lnTo>
                  <a:pt x="1199" y="1104"/>
                </a:lnTo>
                <a:lnTo>
                  <a:pt x="1235" y="1092"/>
                </a:lnTo>
                <a:lnTo>
                  <a:pt x="1271" y="1104"/>
                </a:lnTo>
                <a:lnTo>
                  <a:pt x="1559" y="1392"/>
                </a:lnTo>
                <a:close/>
                <a:moveTo>
                  <a:pt x="1211" y="1764"/>
                </a:moveTo>
                <a:lnTo>
                  <a:pt x="1235" y="1800"/>
                </a:lnTo>
                <a:lnTo>
                  <a:pt x="1235" y="1836"/>
                </a:lnTo>
                <a:lnTo>
                  <a:pt x="1211" y="1860"/>
                </a:lnTo>
                <a:lnTo>
                  <a:pt x="1163" y="1848"/>
                </a:lnTo>
                <a:lnTo>
                  <a:pt x="839" y="1680"/>
                </a:lnTo>
                <a:lnTo>
                  <a:pt x="815" y="1644"/>
                </a:lnTo>
                <a:lnTo>
                  <a:pt x="827" y="1608"/>
                </a:lnTo>
                <a:lnTo>
                  <a:pt x="851" y="1584"/>
                </a:lnTo>
                <a:lnTo>
                  <a:pt x="887" y="1584"/>
                </a:lnTo>
                <a:lnTo>
                  <a:pt x="1211" y="1764"/>
                </a:lnTo>
                <a:close/>
                <a:moveTo>
                  <a:pt x="1019" y="1944"/>
                </a:moveTo>
                <a:lnTo>
                  <a:pt x="1055" y="2004"/>
                </a:lnTo>
                <a:lnTo>
                  <a:pt x="1067" y="2064"/>
                </a:lnTo>
                <a:lnTo>
                  <a:pt x="1043" y="2136"/>
                </a:lnTo>
                <a:lnTo>
                  <a:pt x="1007" y="2196"/>
                </a:lnTo>
                <a:lnTo>
                  <a:pt x="959" y="2244"/>
                </a:lnTo>
                <a:lnTo>
                  <a:pt x="911" y="2280"/>
                </a:lnTo>
                <a:lnTo>
                  <a:pt x="863" y="2292"/>
                </a:lnTo>
                <a:lnTo>
                  <a:pt x="827" y="2268"/>
                </a:lnTo>
                <a:lnTo>
                  <a:pt x="815" y="2244"/>
                </a:lnTo>
                <a:lnTo>
                  <a:pt x="827" y="2232"/>
                </a:lnTo>
                <a:lnTo>
                  <a:pt x="827" y="2220"/>
                </a:lnTo>
                <a:lnTo>
                  <a:pt x="851" y="2196"/>
                </a:lnTo>
                <a:lnTo>
                  <a:pt x="875" y="2196"/>
                </a:lnTo>
                <a:lnTo>
                  <a:pt x="887" y="2184"/>
                </a:lnTo>
                <a:lnTo>
                  <a:pt x="911" y="2172"/>
                </a:lnTo>
                <a:lnTo>
                  <a:pt x="923" y="2160"/>
                </a:lnTo>
                <a:lnTo>
                  <a:pt x="947" y="2136"/>
                </a:lnTo>
                <a:lnTo>
                  <a:pt x="971" y="2088"/>
                </a:lnTo>
                <a:lnTo>
                  <a:pt x="971" y="2052"/>
                </a:lnTo>
                <a:lnTo>
                  <a:pt x="947" y="2028"/>
                </a:lnTo>
                <a:lnTo>
                  <a:pt x="935" y="2028"/>
                </a:lnTo>
                <a:lnTo>
                  <a:pt x="923" y="2028"/>
                </a:lnTo>
                <a:lnTo>
                  <a:pt x="911" y="2040"/>
                </a:lnTo>
                <a:lnTo>
                  <a:pt x="887" y="2052"/>
                </a:lnTo>
                <a:lnTo>
                  <a:pt x="839" y="2088"/>
                </a:lnTo>
                <a:lnTo>
                  <a:pt x="803" y="2124"/>
                </a:lnTo>
                <a:lnTo>
                  <a:pt x="743" y="2160"/>
                </a:lnTo>
                <a:lnTo>
                  <a:pt x="671" y="2172"/>
                </a:lnTo>
                <a:lnTo>
                  <a:pt x="647" y="2172"/>
                </a:lnTo>
                <a:lnTo>
                  <a:pt x="623" y="2160"/>
                </a:lnTo>
                <a:lnTo>
                  <a:pt x="612" y="2136"/>
                </a:lnTo>
                <a:lnTo>
                  <a:pt x="600" y="2112"/>
                </a:lnTo>
                <a:lnTo>
                  <a:pt x="588" y="2016"/>
                </a:lnTo>
                <a:lnTo>
                  <a:pt x="647" y="1908"/>
                </a:lnTo>
                <a:lnTo>
                  <a:pt x="731" y="1848"/>
                </a:lnTo>
                <a:lnTo>
                  <a:pt x="791" y="1860"/>
                </a:lnTo>
                <a:lnTo>
                  <a:pt x="791" y="1896"/>
                </a:lnTo>
                <a:lnTo>
                  <a:pt x="767" y="1920"/>
                </a:lnTo>
                <a:lnTo>
                  <a:pt x="731" y="1944"/>
                </a:lnTo>
                <a:lnTo>
                  <a:pt x="707" y="1956"/>
                </a:lnTo>
                <a:lnTo>
                  <a:pt x="695" y="1968"/>
                </a:lnTo>
                <a:lnTo>
                  <a:pt x="695" y="1992"/>
                </a:lnTo>
                <a:lnTo>
                  <a:pt x="683" y="2004"/>
                </a:lnTo>
                <a:lnTo>
                  <a:pt x="683" y="2016"/>
                </a:lnTo>
                <a:lnTo>
                  <a:pt x="671" y="2040"/>
                </a:lnTo>
                <a:lnTo>
                  <a:pt x="683" y="2064"/>
                </a:lnTo>
                <a:lnTo>
                  <a:pt x="683" y="2076"/>
                </a:lnTo>
                <a:lnTo>
                  <a:pt x="695" y="2076"/>
                </a:lnTo>
                <a:lnTo>
                  <a:pt x="731" y="2064"/>
                </a:lnTo>
                <a:lnTo>
                  <a:pt x="767" y="2040"/>
                </a:lnTo>
                <a:lnTo>
                  <a:pt x="791" y="2016"/>
                </a:lnTo>
                <a:lnTo>
                  <a:pt x="827" y="1992"/>
                </a:lnTo>
                <a:lnTo>
                  <a:pt x="875" y="1944"/>
                </a:lnTo>
                <a:lnTo>
                  <a:pt x="923" y="1920"/>
                </a:lnTo>
                <a:lnTo>
                  <a:pt x="971" y="1920"/>
                </a:lnTo>
                <a:lnTo>
                  <a:pt x="1019" y="1944"/>
                </a:lnTo>
                <a:close/>
                <a:moveTo>
                  <a:pt x="887" y="2544"/>
                </a:moveTo>
                <a:lnTo>
                  <a:pt x="911" y="2556"/>
                </a:lnTo>
                <a:lnTo>
                  <a:pt x="911" y="2592"/>
                </a:lnTo>
                <a:lnTo>
                  <a:pt x="899" y="2616"/>
                </a:lnTo>
                <a:lnTo>
                  <a:pt x="863" y="2616"/>
                </a:lnTo>
                <a:lnTo>
                  <a:pt x="540" y="2556"/>
                </a:lnTo>
                <a:lnTo>
                  <a:pt x="504" y="2676"/>
                </a:lnTo>
                <a:lnTo>
                  <a:pt x="480" y="2700"/>
                </a:lnTo>
                <a:lnTo>
                  <a:pt x="444" y="2712"/>
                </a:lnTo>
                <a:lnTo>
                  <a:pt x="420" y="2700"/>
                </a:lnTo>
                <a:lnTo>
                  <a:pt x="408" y="2664"/>
                </a:lnTo>
                <a:lnTo>
                  <a:pt x="492" y="2340"/>
                </a:lnTo>
                <a:lnTo>
                  <a:pt x="516" y="2304"/>
                </a:lnTo>
                <a:lnTo>
                  <a:pt x="552" y="2304"/>
                </a:lnTo>
                <a:lnTo>
                  <a:pt x="576" y="2316"/>
                </a:lnTo>
                <a:lnTo>
                  <a:pt x="588" y="2352"/>
                </a:lnTo>
                <a:lnTo>
                  <a:pt x="564" y="2472"/>
                </a:lnTo>
                <a:lnTo>
                  <a:pt x="887" y="2544"/>
                </a:lnTo>
                <a:close/>
                <a:moveTo>
                  <a:pt x="5576" y="4187"/>
                </a:moveTo>
                <a:lnTo>
                  <a:pt x="5300" y="4103"/>
                </a:lnTo>
                <a:lnTo>
                  <a:pt x="5480" y="4343"/>
                </a:lnTo>
                <a:lnTo>
                  <a:pt x="5492" y="4379"/>
                </a:lnTo>
                <a:lnTo>
                  <a:pt x="5480" y="4403"/>
                </a:lnTo>
                <a:lnTo>
                  <a:pt x="5456" y="4415"/>
                </a:lnTo>
                <a:lnTo>
                  <a:pt x="5432" y="4403"/>
                </a:lnTo>
                <a:lnTo>
                  <a:pt x="5204" y="4115"/>
                </a:lnTo>
                <a:lnTo>
                  <a:pt x="5180" y="4079"/>
                </a:lnTo>
                <a:lnTo>
                  <a:pt x="5192" y="4043"/>
                </a:lnTo>
                <a:lnTo>
                  <a:pt x="5216" y="4019"/>
                </a:lnTo>
                <a:lnTo>
                  <a:pt x="5252" y="4019"/>
                </a:lnTo>
                <a:lnTo>
                  <a:pt x="5600" y="4103"/>
                </a:lnTo>
                <a:lnTo>
                  <a:pt x="5623" y="4127"/>
                </a:lnTo>
                <a:lnTo>
                  <a:pt x="5623" y="4163"/>
                </a:lnTo>
                <a:lnTo>
                  <a:pt x="5612" y="4187"/>
                </a:lnTo>
                <a:lnTo>
                  <a:pt x="5576" y="4187"/>
                </a:lnTo>
                <a:close/>
                <a:moveTo>
                  <a:pt x="5384" y="4487"/>
                </a:moveTo>
                <a:lnTo>
                  <a:pt x="5396" y="4511"/>
                </a:lnTo>
                <a:lnTo>
                  <a:pt x="5408" y="4523"/>
                </a:lnTo>
                <a:lnTo>
                  <a:pt x="5408" y="4547"/>
                </a:lnTo>
                <a:lnTo>
                  <a:pt x="5384" y="4583"/>
                </a:lnTo>
                <a:lnTo>
                  <a:pt x="5252" y="4751"/>
                </a:lnTo>
                <a:lnTo>
                  <a:pt x="5216" y="4763"/>
                </a:lnTo>
                <a:lnTo>
                  <a:pt x="5192" y="4763"/>
                </a:lnTo>
                <a:lnTo>
                  <a:pt x="5180" y="4739"/>
                </a:lnTo>
                <a:lnTo>
                  <a:pt x="5180" y="4703"/>
                </a:lnTo>
                <a:lnTo>
                  <a:pt x="5300" y="4547"/>
                </a:lnTo>
                <a:lnTo>
                  <a:pt x="5228" y="4475"/>
                </a:lnTo>
                <a:lnTo>
                  <a:pt x="5120" y="4619"/>
                </a:lnTo>
                <a:lnTo>
                  <a:pt x="5084" y="4643"/>
                </a:lnTo>
                <a:lnTo>
                  <a:pt x="5048" y="4631"/>
                </a:lnTo>
                <a:lnTo>
                  <a:pt x="5036" y="4607"/>
                </a:lnTo>
                <a:lnTo>
                  <a:pt x="5048" y="4571"/>
                </a:lnTo>
                <a:lnTo>
                  <a:pt x="5168" y="4427"/>
                </a:lnTo>
                <a:lnTo>
                  <a:pt x="5084" y="4367"/>
                </a:lnTo>
                <a:lnTo>
                  <a:pt x="4952" y="4511"/>
                </a:lnTo>
                <a:lnTo>
                  <a:pt x="4928" y="4535"/>
                </a:lnTo>
                <a:lnTo>
                  <a:pt x="4904" y="4523"/>
                </a:lnTo>
                <a:lnTo>
                  <a:pt x="4880" y="4487"/>
                </a:lnTo>
                <a:lnTo>
                  <a:pt x="4892" y="4463"/>
                </a:lnTo>
                <a:lnTo>
                  <a:pt x="5024" y="4283"/>
                </a:lnTo>
                <a:lnTo>
                  <a:pt x="5048" y="4259"/>
                </a:lnTo>
                <a:lnTo>
                  <a:pt x="5072" y="4247"/>
                </a:lnTo>
                <a:lnTo>
                  <a:pt x="5084" y="4259"/>
                </a:lnTo>
                <a:lnTo>
                  <a:pt x="5108" y="4271"/>
                </a:lnTo>
                <a:lnTo>
                  <a:pt x="5384" y="4487"/>
                </a:lnTo>
                <a:close/>
                <a:moveTo>
                  <a:pt x="3477" y="5339"/>
                </a:moveTo>
                <a:lnTo>
                  <a:pt x="3513" y="5531"/>
                </a:lnTo>
                <a:lnTo>
                  <a:pt x="3669" y="5687"/>
                </a:lnTo>
                <a:lnTo>
                  <a:pt x="3681" y="5723"/>
                </a:lnTo>
                <a:lnTo>
                  <a:pt x="3657" y="5759"/>
                </a:lnTo>
                <a:lnTo>
                  <a:pt x="3633" y="5771"/>
                </a:lnTo>
                <a:lnTo>
                  <a:pt x="3597" y="5759"/>
                </a:lnTo>
                <a:lnTo>
                  <a:pt x="3465" y="5627"/>
                </a:lnTo>
                <a:lnTo>
                  <a:pt x="3381" y="5795"/>
                </a:lnTo>
                <a:lnTo>
                  <a:pt x="3357" y="5819"/>
                </a:lnTo>
                <a:lnTo>
                  <a:pt x="3333" y="5819"/>
                </a:lnTo>
                <a:lnTo>
                  <a:pt x="3309" y="5795"/>
                </a:lnTo>
                <a:lnTo>
                  <a:pt x="3309" y="5759"/>
                </a:lnTo>
                <a:lnTo>
                  <a:pt x="3417" y="5555"/>
                </a:lnTo>
                <a:lnTo>
                  <a:pt x="3393" y="5363"/>
                </a:lnTo>
                <a:lnTo>
                  <a:pt x="3405" y="5315"/>
                </a:lnTo>
                <a:lnTo>
                  <a:pt x="3429" y="5303"/>
                </a:lnTo>
                <a:lnTo>
                  <a:pt x="3465" y="5303"/>
                </a:lnTo>
                <a:lnTo>
                  <a:pt x="3477" y="5339"/>
                </a:lnTo>
                <a:close/>
                <a:moveTo>
                  <a:pt x="5851" y="3323"/>
                </a:moveTo>
                <a:lnTo>
                  <a:pt x="5875" y="3335"/>
                </a:lnTo>
                <a:lnTo>
                  <a:pt x="5887" y="3371"/>
                </a:lnTo>
                <a:lnTo>
                  <a:pt x="5875" y="3395"/>
                </a:lnTo>
                <a:lnTo>
                  <a:pt x="5839" y="3431"/>
                </a:lnTo>
                <a:lnTo>
                  <a:pt x="5564" y="3551"/>
                </a:lnTo>
                <a:lnTo>
                  <a:pt x="5827" y="3599"/>
                </a:lnTo>
                <a:lnTo>
                  <a:pt x="5851" y="3611"/>
                </a:lnTo>
                <a:lnTo>
                  <a:pt x="5851" y="3647"/>
                </a:lnTo>
                <a:lnTo>
                  <a:pt x="5839" y="3671"/>
                </a:lnTo>
                <a:lnTo>
                  <a:pt x="5803" y="3683"/>
                </a:lnTo>
                <a:lnTo>
                  <a:pt x="5384" y="3635"/>
                </a:lnTo>
                <a:lnTo>
                  <a:pt x="5372" y="3623"/>
                </a:lnTo>
                <a:lnTo>
                  <a:pt x="5360" y="3599"/>
                </a:lnTo>
                <a:lnTo>
                  <a:pt x="5360" y="3563"/>
                </a:lnTo>
                <a:lnTo>
                  <a:pt x="5396" y="3539"/>
                </a:lnTo>
                <a:lnTo>
                  <a:pt x="5695" y="3395"/>
                </a:lnTo>
                <a:lnTo>
                  <a:pt x="5432" y="3347"/>
                </a:lnTo>
                <a:lnTo>
                  <a:pt x="5396" y="3335"/>
                </a:lnTo>
                <a:lnTo>
                  <a:pt x="5396" y="3299"/>
                </a:lnTo>
                <a:lnTo>
                  <a:pt x="5420" y="3263"/>
                </a:lnTo>
                <a:lnTo>
                  <a:pt x="5444" y="3263"/>
                </a:lnTo>
                <a:lnTo>
                  <a:pt x="5851" y="3323"/>
                </a:lnTo>
                <a:close/>
                <a:moveTo>
                  <a:pt x="5887" y="3143"/>
                </a:moveTo>
                <a:lnTo>
                  <a:pt x="5552" y="3167"/>
                </a:lnTo>
                <a:lnTo>
                  <a:pt x="5480" y="3155"/>
                </a:lnTo>
                <a:lnTo>
                  <a:pt x="5432" y="3119"/>
                </a:lnTo>
                <a:lnTo>
                  <a:pt x="5396" y="3060"/>
                </a:lnTo>
                <a:lnTo>
                  <a:pt x="5384" y="2988"/>
                </a:lnTo>
                <a:lnTo>
                  <a:pt x="5396" y="2928"/>
                </a:lnTo>
                <a:lnTo>
                  <a:pt x="5420" y="2868"/>
                </a:lnTo>
                <a:lnTo>
                  <a:pt x="5468" y="2820"/>
                </a:lnTo>
                <a:lnTo>
                  <a:pt x="5528" y="2808"/>
                </a:lnTo>
                <a:lnTo>
                  <a:pt x="5863" y="2784"/>
                </a:lnTo>
                <a:lnTo>
                  <a:pt x="5887" y="2796"/>
                </a:lnTo>
                <a:lnTo>
                  <a:pt x="5899" y="2832"/>
                </a:lnTo>
                <a:lnTo>
                  <a:pt x="5887" y="2856"/>
                </a:lnTo>
                <a:lnTo>
                  <a:pt x="5863" y="2880"/>
                </a:lnTo>
                <a:lnTo>
                  <a:pt x="5528" y="2892"/>
                </a:lnTo>
                <a:lnTo>
                  <a:pt x="5480" y="2928"/>
                </a:lnTo>
                <a:lnTo>
                  <a:pt x="5468" y="2988"/>
                </a:lnTo>
                <a:lnTo>
                  <a:pt x="5492" y="3048"/>
                </a:lnTo>
                <a:lnTo>
                  <a:pt x="5540" y="3084"/>
                </a:lnTo>
                <a:lnTo>
                  <a:pt x="5887" y="3060"/>
                </a:lnTo>
                <a:lnTo>
                  <a:pt x="5911" y="3072"/>
                </a:lnTo>
                <a:lnTo>
                  <a:pt x="5923" y="3108"/>
                </a:lnTo>
                <a:lnTo>
                  <a:pt x="5911" y="3131"/>
                </a:lnTo>
                <a:lnTo>
                  <a:pt x="5887" y="3143"/>
                </a:lnTo>
                <a:close/>
                <a:moveTo>
                  <a:pt x="5719" y="3875"/>
                </a:moveTo>
                <a:lnTo>
                  <a:pt x="5755" y="3899"/>
                </a:lnTo>
                <a:lnTo>
                  <a:pt x="5755" y="3935"/>
                </a:lnTo>
                <a:lnTo>
                  <a:pt x="5731" y="3959"/>
                </a:lnTo>
                <a:lnTo>
                  <a:pt x="5695" y="3971"/>
                </a:lnTo>
                <a:lnTo>
                  <a:pt x="5312" y="3863"/>
                </a:lnTo>
                <a:lnTo>
                  <a:pt x="5288" y="3839"/>
                </a:lnTo>
                <a:lnTo>
                  <a:pt x="5288" y="3815"/>
                </a:lnTo>
                <a:lnTo>
                  <a:pt x="5312" y="3779"/>
                </a:lnTo>
                <a:lnTo>
                  <a:pt x="5348" y="3779"/>
                </a:lnTo>
                <a:lnTo>
                  <a:pt x="5719" y="3875"/>
                </a:lnTo>
                <a:close/>
                <a:moveTo>
                  <a:pt x="4269" y="5483"/>
                </a:moveTo>
                <a:lnTo>
                  <a:pt x="4269" y="5519"/>
                </a:lnTo>
                <a:lnTo>
                  <a:pt x="4245" y="5543"/>
                </a:lnTo>
                <a:lnTo>
                  <a:pt x="4209" y="5543"/>
                </a:lnTo>
                <a:lnTo>
                  <a:pt x="4185" y="5519"/>
                </a:lnTo>
                <a:lnTo>
                  <a:pt x="4017" y="5159"/>
                </a:lnTo>
                <a:lnTo>
                  <a:pt x="4017" y="5135"/>
                </a:lnTo>
                <a:lnTo>
                  <a:pt x="4041" y="5111"/>
                </a:lnTo>
                <a:lnTo>
                  <a:pt x="4077" y="5099"/>
                </a:lnTo>
                <a:lnTo>
                  <a:pt x="4101" y="5123"/>
                </a:lnTo>
                <a:lnTo>
                  <a:pt x="4269" y="5483"/>
                </a:lnTo>
                <a:close/>
                <a:moveTo>
                  <a:pt x="3741" y="5267"/>
                </a:moveTo>
                <a:lnTo>
                  <a:pt x="3741" y="5231"/>
                </a:lnTo>
                <a:lnTo>
                  <a:pt x="3765" y="5219"/>
                </a:lnTo>
                <a:lnTo>
                  <a:pt x="3801" y="5219"/>
                </a:lnTo>
                <a:lnTo>
                  <a:pt x="3825" y="5243"/>
                </a:lnTo>
                <a:lnTo>
                  <a:pt x="3945" y="5543"/>
                </a:lnTo>
                <a:lnTo>
                  <a:pt x="4065" y="5507"/>
                </a:lnTo>
                <a:lnTo>
                  <a:pt x="4101" y="5519"/>
                </a:lnTo>
                <a:lnTo>
                  <a:pt x="4125" y="5543"/>
                </a:lnTo>
                <a:lnTo>
                  <a:pt x="4125" y="5579"/>
                </a:lnTo>
                <a:lnTo>
                  <a:pt x="4101" y="5603"/>
                </a:lnTo>
                <a:lnTo>
                  <a:pt x="3777" y="5711"/>
                </a:lnTo>
                <a:lnTo>
                  <a:pt x="3753" y="5699"/>
                </a:lnTo>
                <a:lnTo>
                  <a:pt x="3729" y="5675"/>
                </a:lnTo>
                <a:lnTo>
                  <a:pt x="3717" y="5639"/>
                </a:lnTo>
                <a:lnTo>
                  <a:pt x="3741" y="5627"/>
                </a:lnTo>
                <a:lnTo>
                  <a:pt x="3861" y="5579"/>
                </a:lnTo>
                <a:lnTo>
                  <a:pt x="3741" y="5267"/>
                </a:lnTo>
                <a:close/>
                <a:moveTo>
                  <a:pt x="4245" y="5159"/>
                </a:moveTo>
                <a:lnTo>
                  <a:pt x="4245" y="5087"/>
                </a:lnTo>
                <a:lnTo>
                  <a:pt x="4281" y="5039"/>
                </a:lnTo>
                <a:lnTo>
                  <a:pt x="4329" y="4991"/>
                </a:lnTo>
                <a:lnTo>
                  <a:pt x="4400" y="4955"/>
                </a:lnTo>
                <a:lnTo>
                  <a:pt x="4472" y="4943"/>
                </a:lnTo>
                <a:lnTo>
                  <a:pt x="4532" y="4943"/>
                </a:lnTo>
                <a:lnTo>
                  <a:pt x="4580" y="4967"/>
                </a:lnTo>
                <a:lnTo>
                  <a:pt x="4592" y="5015"/>
                </a:lnTo>
                <a:lnTo>
                  <a:pt x="4580" y="5027"/>
                </a:lnTo>
                <a:lnTo>
                  <a:pt x="4568" y="5039"/>
                </a:lnTo>
                <a:lnTo>
                  <a:pt x="4556" y="5039"/>
                </a:lnTo>
                <a:lnTo>
                  <a:pt x="4532" y="5039"/>
                </a:lnTo>
                <a:lnTo>
                  <a:pt x="4508" y="5039"/>
                </a:lnTo>
                <a:lnTo>
                  <a:pt x="4484" y="5039"/>
                </a:lnTo>
                <a:lnTo>
                  <a:pt x="4460" y="5039"/>
                </a:lnTo>
                <a:lnTo>
                  <a:pt x="4448" y="5039"/>
                </a:lnTo>
                <a:lnTo>
                  <a:pt x="4412" y="5039"/>
                </a:lnTo>
                <a:lnTo>
                  <a:pt x="4376" y="5063"/>
                </a:lnTo>
                <a:lnTo>
                  <a:pt x="4353" y="5087"/>
                </a:lnTo>
                <a:lnTo>
                  <a:pt x="4353" y="5123"/>
                </a:lnTo>
                <a:lnTo>
                  <a:pt x="4365" y="5135"/>
                </a:lnTo>
                <a:lnTo>
                  <a:pt x="4376" y="5135"/>
                </a:lnTo>
                <a:lnTo>
                  <a:pt x="4400" y="5135"/>
                </a:lnTo>
                <a:lnTo>
                  <a:pt x="4412" y="5147"/>
                </a:lnTo>
                <a:lnTo>
                  <a:pt x="4472" y="5147"/>
                </a:lnTo>
                <a:lnTo>
                  <a:pt x="4532" y="5135"/>
                </a:lnTo>
                <a:lnTo>
                  <a:pt x="4592" y="5135"/>
                </a:lnTo>
                <a:lnTo>
                  <a:pt x="4664" y="5171"/>
                </a:lnTo>
                <a:lnTo>
                  <a:pt x="4676" y="5183"/>
                </a:lnTo>
                <a:lnTo>
                  <a:pt x="4688" y="5207"/>
                </a:lnTo>
                <a:lnTo>
                  <a:pt x="4688" y="5231"/>
                </a:lnTo>
                <a:lnTo>
                  <a:pt x="4688" y="5255"/>
                </a:lnTo>
                <a:lnTo>
                  <a:pt x="4640" y="5351"/>
                </a:lnTo>
                <a:lnTo>
                  <a:pt x="4532" y="5399"/>
                </a:lnTo>
                <a:lnTo>
                  <a:pt x="4424" y="5399"/>
                </a:lnTo>
                <a:lnTo>
                  <a:pt x="4376" y="5351"/>
                </a:lnTo>
                <a:lnTo>
                  <a:pt x="4400" y="5327"/>
                </a:lnTo>
                <a:lnTo>
                  <a:pt x="4436" y="5315"/>
                </a:lnTo>
                <a:lnTo>
                  <a:pt x="4472" y="5327"/>
                </a:lnTo>
                <a:lnTo>
                  <a:pt x="4508" y="5327"/>
                </a:lnTo>
                <a:lnTo>
                  <a:pt x="4520" y="5315"/>
                </a:lnTo>
                <a:lnTo>
                  <a:pt x="4532" y="5315"/>
                </a:lnTo>
                <a:lnTo>
                  <a:pt x="4556" y="5303"/>
                </a:lnTo>
                <a:lnTo>
                  <a:pt x="4568" y="5291"/>
                </a:lnTo>
                <a:lnTo>
                  <a:pt x="4580" y="5279"/>
                </a:lnTo>
                <a:lnTo>
                  <a:pt x="4592" y="5255"/>
                </a:lnTo>
                <a:lnTo>
                  <a:pt x="4592" y="5243"/>
                </a:lnTo>
                <a:lnTo>
                  <a:pt x="4580" y="5231"/>
                </a:lnTo>
                <a:lnTo>
                  <a:pt x="4544" y="5219"/>
                </a:lnTo>
                <a:lnTo>
                  <a:pt x="4508" y="5219"/>
                </a:lnTo>
                <a:lnTo>
                  <a:pt x="4472" y="5219"/>
                </a:lnTo>
                <a:lnTo>
                  <a:pt x="4424" y="5231"/>
                </a:lnTo>
                <a:lnTo>
                  <a:pt x="4365" y="5231"/>
                </a:lnTo>
                <a:lnTo>
                  <a:pt x="4317" y="5231"/>
                </a:lnTo>
                <a:lnTo>
                  <a:pt x="4269" y="5207"/>
                </a:lnTo>
                <a:lnTo>
                  <a:pt x="4245" y="5159"/>
                </a:lnTo>
                <a:close/>
                <a:moveTo>
                  <a:pt x="4820" y="4619"/>
                </a:moveTo>
                <a:lnTo>
                  <a:pt x="5096" y="4883"/>
                </a:lnTo>
                <a:lnTo>
                  <a:pt x="5108" y="4895"/>
                </a:lnTo>
                <a:lnTo>
                  <a:pt x="5108" y="4919"/>
                </a:lnTo>
                <a:lnTo>
                  <a:pt x="5108" y="4931"/>
                </a:lnTo>
                <a:lnTo>
                  <a:pt x="5096" y="4955"/>
                </a:lnTo>
                <a:lnTo>
                  <a:pt x="5012" y="5039"/>
                </a:lnTo>
                <a:lnTo>
                  <a:pt x="4952" y="5075"/>
                </a:lnTo>
                <a:lnTo>
                  <a:pt x="4892" y="5099"/>
                </a:lnTo>
                <a:lnTo>
                  <a:pt x="4844" y="5087"/>
                </a:lnTo>
                <a:lnTo>
                  <a:pt x="4784" y="5039"/>
                </a:lnTo>
                <a:lnTo>
                  <a:pt x="4760" y="5003"/>
                </a:lnTo>
                <a:lnTo>
                  <a:pt x="4748" y="4967"/>
                </a:lnTo>
                <a:lnTo>
                  <a:pt x="4760" y="4919"/>
                </a:lnTo>
                <a:lnTo>
                  <a:pt x="4784" y="4871"/>
                </a:lnTo>
                <a:lnTo>
                  <a:pt x="4616" y="4859"/>
                </a:lnTo>
                <a:lnTo>
                  <a:pt x="4604" y="4859"/>
                </a:lnTo>
                <a:lnTo>
                  <a:pt x="4592" y="4859"/>
                </a:lnTo>
                <a:lnTo>
                  <a:pt x="4580" y="4847"/>
                </a:lnTo>
                <a:lnTo>
                  <a:pt x="4580" y="4835"/>
                </a:lnTo>
                <a:lnTo>
                  <a:pt x="4568" y="4811"/>
                </a:lnTo>
                <a:lnTo>
                  <a:pt x="4580" y="4799"/>
                </a:lnTo>
                <a:lnTo>
                  <a:pt x="4592" y="4787"/>
                </a:lnTo>
                <a:lnTo>
                  <a:pt x="4592" y="4775"/>
                </a:lnTo>
                <a:lnTo>
                  <a:pt x="4604" y="4763"/>
                </a:lnTo>
                <a:lnTo>
                  <a:pt x="4616" y="4763"/>
                </a:lnTo>
                <a:lnTo>
                  <a:pt x="4628" y="4763"/>
                </a:lnTo>
                <a:lnTo>
                  <a:pt x="4856" y="4787"/>
                </a:lnTo>
                <a:lnTo>
                  <a:pt x="4748" y="4679"/>
                </a:lnTo>
                <a:lnTo>
                  <a:pt x="4748" y="4667"/>
                </a:lnTo>
                <a:lnTo>
                  <a:pt x="4736" y="4655"/>
                </a:lnTo>
                <a:lnTo>
                  <a:pt x="4748" y="4631"/>
                </a:lnTo>
                <a:lnTo>
                  <a:pt x="4760" y="4619"/>
                </a:lnTo>
                <a:lnTo>
                  <a:pt x="4772" y="4607"/>
                </a:lnTo>
                <a:lnTo>
                  <a:pt x="4796" y="4595"/>
                </a:lnTo>
                <a:lnTo>
                  <a:pt x="4808" y="4607"/>
                </a:lnTo>
                <a:lnTo>
                  <a:pt x="4820" y="4619"/>
                </a:lnTo>
                <a:close/>
                <a:moveTo>
                  <a:pt x="4988" y="4919"/>
                </a:moveTo>
                <a:lnTo>
                  <a:pt x="4904" y="4835"/>
                </a:lnTo>
                <a:lnTo>
                  <a:pt x="4856" y="4883"/>
                </a:lnTo>
                <a:lnTo>
                  <a:pt x="4844" y="4907"/>
                </a:lnTo>
                <a:lnTo>
                  <a:pt x="4844" y="4931"/>
                </a:lnTo>
                <a:lnTo>
                  <a:pt x="4844" y="4955"/>
                </a:lnTo>
                <a:lnTo>
                  <a:pt x="4856" y="4967"/>
                </a:lnTo>
                <a:lnTo>
                  <a:pt x="4880" y="4991"/>
                </a:lnTo>
                <a:lnTo>
                  <a:pt x="4904" y="4991"/>
                </a:lnTo>
                <a:lnTo>
                  <a:pt x="4928" y="4979"/>
                </a:lnTo>
                <a:lnTo>
                  <a:pt x="4940" y="4967"/>
                </a:lnTo>
                <a:lnTo>
                  <a:pt x="4988" y="4919"/>
                </a:lnTo>
                <a:close/>
                <a:moveTo>
                  <a:pt x="2218" y="3731"/>
                </a:moveTo>
                <a:lnTo>
                  <a:pt x="2230" y="3695"/>
                </a:lnTo>
                <a:lnTo>
                  <a:pt x="2206" y="3659"/>
                </a:lnTo>
                <a:lnTo>
                  <a:pt x="2170" y="3647"/>
                </a:lnTo>
                <a:lnTo>
                  <a:pt x="2134" y="3659"/>
                </a:lnTo>
                <a:lnTo>
                  <a:pt x="2122" y="3695"/>
                </a:lnTo>
                <a:lnTo>
                  <a:pt x="2146" y="3731"/>
                </a:lnTo>
                <a:lnTo>
                  <a:pt x="2182" y="3743"/>
                </a:lnTo>
                <a:lnTo>
                  <a:pt x="2218" y="3731"/>
                </a:lnTo>
                <a:close/>
                <a:moveTo>
                  <a:pt x="5108" y="2196"/>
                </a:moveTo>
                <a:lnTo>
                  <a:pt x="5144" y="2232"/>
                </a:lnTo>
                <a:lnTo>
                  <a:pt x="5156" y="2256"/>
                </a:lnTo>
                <a:lnTo>
                  <a:pt x="5144" y="2268"/>
                </a:lnTo>
                <a:lnTo>
                  <a:pt x="5120" y="2280"/>
                </a:lnTo>
                <a:lnTo>
                  <a:pt x="5096" y="2268"/>
                </a:lnTo>
                <a:lnTo>
                  <a:pt x="5060" y="2232"/>
                </a:lnTo>
                <a:lnTo>
                  <a:pt x="5048" y="2208"/>
                </a:lnTo>
                <a:lnTo>
                  <a:pt x="5060" y="2184"/>
                </a:lnTo>
                <a:lnTo>
                  <a:pt x="5084" y="2184"/>
                </a:lnTo>
                <a:lnTo>
                  <a:pt x="5108" y="2196"/>
                </a:lnTo>
                <a:close/>
                <a:moveTo>
                  <a:pt x="4976" y="2064"/>
                </a:moveTo>
                <a:lnTo>
                  <a:pt x="5012" y="2100"/>
                </a:lnTo>
                <a:lnTo>
                  <a:pt x="5024" y="2124"/>
                </a:lnTo>
                <a:lnTo>
                  <a:pt x="5012" y="2148"/>
                </a:lnTo>
                <a:lnTo>
                  <a:pt x="5000" y="2160"/>
                </a:lnTo>
                <a:lnTo>
                  <a:pt x="4976" y="2148"/>
                </a:lnTo>
                <a:lnTo>
                  <a:pt x="4940" y="2112"/>
                </a:lnTo>
                <a:lnTo>
                  <a:pt x="4928" y="2088"/>
                </a:lnTo>
                <a:lnTo>
                  <a:pt x="4940" y="2064"/>
                </a:lnTo>
                <a:lnTo>
                  <a:pt x="4952" y="2052"/>
                </a:lnTo>
                <a:lnTo>
                  <a:pt x="4976" y="2064"/>
                </a:lnTo>
                <a:close/>
                <a:moveTo>
                  <a:pt x="4856" y="1944"/>
                </a:moveTo>
                <a:lnTo>
                  <a:pt x="4892" y="1980"/>
                </a:lnTo>
                <a:lnTo>
                  <a:pt x="4904" y="2004"/>
                </a:lnTo>
                <a:lnTo>
                  <a:pt x="4892" y="2028"/>
                </a:lnTo>
                <a:lnTo>
                  <a:pt x="4868" y="2028"/>
                </a:lnTo>
                <a:lnTo>
                  <a:pt x="4856" y="2028"/>
                </a:lnTo>
                <a:lnTo>
                  <a:pt x="4808" y="1992"/>
                </a:lnTo>
                <a:lnTo>
                  <a:pt x="4808" y="1956"/>
                </a:lnTo>
                <a:lnTo>
                  <a:pt x="4808" y="1944"/>
                </a:lnTo>
                <a:lnTo>
                  <a:pt x="4832" y="1932"/>
                </a:lnTo>
                <a:lnTo>
                  <a:pt x="4856" y="1944"/>
                </a:lnTo>
                <a:close/>
                <a:moveTo>
                  <a:pt x="4724" y="1812"/>
                </a:moveTo>
                <a:lnTo>
                  <a:pt x="4760" y="1848"/>
                </a:lnTo>
                <a:lnTo>
                  <a:pt x="4772" y="1872"/>
                </a:lnTo>
                <a:lnTo>
                  <a:pt x="4772" y="1896"/>
                </a:lnTo>
                <a:lnTo>
                  <a:pt x="4748" y="1908"/>
                </a:lnTo>
                <a:lnTo>
                  <a:pt x="4724" y="1896"/>
                </a:lnTo>
                <a:lnTo>
                  <a:pt x="4688" y="1860"/>
                </a:lnTo>
                <a:lnTo>
                  <a:pt x="4676" y="1836"/>
                </a:lnTo>
                <a:lnTo>
                  <a:pt x="4688" y="1812"/>
                </a:lnTo>
                <a:lnTo>
                  <a:pt x="4700" y="1800"/>
                </a:lnTo>
                <a:lnTo>
                  <a:pt x="4724" y="1812"/>
                </a:lnTo>
                <a:close/>
                <a:moveTo>
                  <a:pt x="4101" y="1188"/>
                </a:moveTo>
                <a:lnTo>
                  <a:pt x="4137" y="1224"/>
                </a:lnTo>
                <a:lnTo>
                  <a:pt x="4149" y="1248"/>
                </a:lnTo>
                <a:lnTo>
                  <a:pt x="4137" y="1272"/>
                </a:lnTo>
                <a:lnTo>
                  <a:pt x="4125" y="1284"/>
                </a:lnTo>
                <a:lnTo>
                  <a:pt x="4101" y="1272"/>
                </a:lnTo>
                <a:lnTo>
                  <a:pt x="4065" y="1236"/>
                </a:lnTo>
                <a:lnTo>
                  <a:pt x="4053" y="1212"/>
                </a:lnTo>
                <a:lnTo>
                  <a:pt x="4065" y="1188"/>
                </a:lnTo>
                <a:lnTo>
                  <a:pt x="4077" y="1188"/>
                </a:lnTo>
                <a:lnTo>
                  <a:pt x="4101" y="1188"/>
                </a:lnTo>
                <a:close/>
                <a:moveTo>
                  <a:pt x="4604" y="1692"/>
                </a:moveTo>
                <a:lnTo>
                  <a:pt x="4640" y="1728"/>
                </a:lnTo>
                <a:lnTo>
                  <a:pt x="4652" y="1752"/>
                </a:lnTo>
                <a:lnTo>
                  <a:pt x="4640" y="1776"/>
                </a:lnTo>
                <a:lnTo>
                  <a:pt x="4628" y="1788"/>
                </a:lnTo>
                <a:lnTo>
                  <a:pt x="4604" y="1776"/>
                </a:lnTo>
                <a:lnTo>
                  <a:pt x="4568" y="1740"/>
                </a:lnTo>
                <a:lnTo>
                  <a:pt x="4556" y="1716"/>
                </a:lnTo>
                <a:lnTo>
                  <a:pt x="4556" y="1692"/>
                </a:lnTo>
                <a:lnTo>
                  <a:pt x="4580" y="1680"/>
                </a:lnTo>
                <a:lnTo>
                  <a:pt x="4604" y="1692"/>
                </a:lnTo>
                <a:close/>
                <a:moveTo>
                  <a:pt x="4484" y="1572"/>
                </a:moveTo>
                <a:lnTo>
                  <a:pt x="4520" y="1608"/>
                </a:lnTo>
                <a:lnTo>
                  <a:pt x="4520" y="1632"/>
                </a:lnTo>
                <a:lnTo>
                  <a:pt x="4520" y="1644"/>
                </a:lnTo>
                <a:lnTo>
                  <a:pt x="4496" y="1656"/>
                </a:lnTo>
                <a:lnTo>
                  <a:pt x="4472" y="1644"/>
                </a:lnTo>
                <a:lnTo>
                  <a:pt x="4436" y="1608"/>
                </a:lnTo>
                <a:lnTo>
                  <a:pt x="4424" y="1584"/>
                </a:lnTo>
                <a:lnTo>
                  <a:pt x="4436" y="1560"/>
                </a:lnTo>
                <a:lnTo>
                  <a:pt x="4460" y="1560"/>
                </a:lnTo>
                <a:lnTo>
                  <a:pt x="4484" y="1572"/>
                </a:lnTo>
                <a:close/>
                <a:moveTo>
                  <a:pt x="4353" y="1440"/>
                </a:moveTo>
                <a:lnTo>
                  <a:pt x="4388" y="1476"/>
                </a:lnTo>
                <a:lnTo>
                  <a:pt x="4400" y="1500"/>
                </a:lnTo>
                <a:lnTo>
                  <a:pt x="4388" y="1524"/>
                </a:lnTo>
                <a:lnTo>
                  <a:pt x="4376" y="1536"/>
                </a:lnTo>
                <a:lnTo>
                  <a:pt x="4353" y="1524"/>
                </a:lnTo>
                <a:lnTo>
                  <a:pt x="4317" y="1488"/>
                </a:lnTo>
                <a:lnTo>
                  <a:pt x="4305" y="1464"/>
                </a:lnTo>
                <a:lnTo>
                  <a:pt x="4305" y="1440"/>
                </a:lnTo>
                <a:lnTo>
                  <a:pt x="4329" y="1428"/>
                </a:lnTo>
                <a:lnTo>
                  <a:pt x="4353" y="1440"/>
                </a:lnTo>
                <a:close/>
                <a:moveTo>
                  <a:pt x="4233" y="1320"/>
                </a:moveTo>
                <a:lnTo>
                  <a:pt x="4269" y="1356"/>
                </a:lnTo>
                <a:lnTo>
                  <a:pt x="4281" y="1380"/>
                </a:lnTo>
                <a:lnTo>
                  <a:pt x="4269" y="1404"/>
                </a:lnTo>
                <a:lnTo>
                  <a:pt x="4245" y="1404"/>
                </a:lnTo>
                <a:lnTo>
                  <a:pt x="4221" y="1404"/>
                </a:lnTo>
                <a:lnTo>
                  <a:pt x="4185" y="1368"/>
                </a:lnTo>
                <a:lnTo>
                  <a:pt x="4173" y="1344"/>
                </a:lnTo>
                <a:lnTo>
                  <a:pt x="4185" y="1320"/>
                </a:lnTo>
                <a:lnTo>
                  <a:pt x="4209" y="1308"/>
                </a:lnTo>
                <a:lnTo>
                  <a:pt x="4233" y="1320"/>
                </a:lnTo>
                <a:close/>
                <a:moveTo>
                  <a:pt x="3981" y="1068"/>
                </a:moveTo>
                <a:lnTo>
                  <a:pt x="4017" y="1104"/>
                </a:lnTo>
                <a:lnTo>
                  <a:pt x="4029" y="1128"/>
                </a:lnTo>
                <a:lnTo>
                  <a:pt x="4017" y="1152"/>
                </a:lnTo>
                <a:lnTo>
                  <a:pt x="3993" y="1164"/>
                </a:lnTo>
                <a:lnTo>
                  <a:pt x="3981" y="1152"/>
                </a:lnTo>
                <a:lnTo>
                  <a:pt x="3945" y="1116"/>
                </a:lnTo>
                <a:lnTo>
                  <a:pt x="3933" y="1092"/>
                </a:lnTo>
                <a:lnTo>
                  <a:pt x="3933" y="1068"/>
                </a:lnTo>
                <a:lnTo>
                  <a:pt x="3957" y="1056"/>
                </a:lnTo>
                <a:lnTo>
                  <a:pt x="3981" y="1068"/>
                </a:lnTo>
                <a:close/>
                <a:moveTo>
                  <a:pt x="4940" y="2580"/>
                </a:moveTo>
                <a:lnTo>
                  <a:pt x="4976" y="2616"/>
                </a:lnTo>
                <a:lnTo>
                  <a:pt x="4988" y="2640"/>
                </a:lnTo>
                <a:lnTo>
                  <a:pt x="4976" y="2664"/>
                </a:lnTo>
                <a:lnTo>
                  <a:pt x="4952" y="2664"/>
                </a:lnTo>
                <a:lnTo>
                  <a:pt x="4928" y="2664"/>
                </a:lnTo>
                <a:lnTo>
                  <a:pt x="4892" y="2628"/>
                </a:lnTo>
                <a:lnTo>
                  <a:pt x="4880" y="2604"/>
                </a:lnTo>
                <a:lnTo>
                  <a:pt x="4892" y="2580"/>
                </a:lnTo>
                <a:lnTo>
                  <a:pt x="4916" y="2568"/>
                </a:lnTo>
                <a:lnTo>
                  <a:pt x="4940" y="2580"/>
                </a:lnTo>
                <a:close/>
                <a:moveTo>
                  <a:pt x="4820" y="2460"/>
                </a:moveTo>
                <a:lnTo>
                  <a:pt x="4856" y="2496"/>
                </a:lnTo>
                <a:lnTo>
                  <a:pt x="4868" y="2520"/>
                </a:lnTo>
                <a:lnTo>
                  <a:pt x="4856" y="2544"/>
                </a:lnTo>
                <a:lnTo>
                  <a:pt x="4832" y="2544"/>
                </a:lnTo>
                <a:lnTo>
                  <a:pt x="4808" y="2544"/>
                </a:lnTo>
                <a:lnTo>
                  <a:pt x="4772" y="2508"/>
                </a:lnTo>
                <a:lnTo>
                  <a:pt x="4760" y="2484"/>
                </a:lnTo>
                <a:lnTo>
                  <a:pt x="4772" y="2460"/>
                </a:lnTo>
                <a:lnTo>
                  <a:pt x="4796" y="2448"/>
                </a:lnTo>
                <a:lnTo>
                  <a:pt x="4820" y="2460"/>
                </a:lnTo>
                <a:close/>
                <a:moveTo>
                  <a:pt x="4700" y="2340"/>
                </a:moveTo>
                <a:lnTo>
                  <a:pt x="4736" y="2376"/>
                </a:lnTo>
                <a:lnTo>
                  <a:pt x="4736" y="2400"/>
                </a:lnTo>
                <a:lnTo>
                  <a:pt x="4736" y="2412"/>
                </a:lnTo>
                <a:lnTo>
                  <a:pt x="4712" y="2424"/>
                </a:lnTo>
                <a:lnTo>
                  <a:pt x="4688" y="2424"/>
                </a:lnTo>
                <a:lnTo>
                  <a:pt x="4652" y="2376"/>
                </a:lnTo>
                <a:lnTo>
                  <a:pt x="4640" y="2352"/>
                </a:lnTo>
                <a:lnTo>
                  <a:pt x="4652" y="2340"/>
                </a:lnTo>
                <a:lnTo>
                  <a:pt x="4676" y="2328"/>
                </a:lnTo>
                <a:lnTo>
                  <a:pt x="4700" y="2340"/>
                </a:lnTo>
                <a:close/>
                <a:moveTo>
                  <a:pt x="4568" y="2220"/>
                </a:moveTo>
                <a:lnTo>
                  <a:pt x="4616" y="2256"/>
                </a:lnTo>
                <a:lnTo>
                  <a:pt x="4616" y="2280"/>
                </a:lnTo>
                <a:lnTo>
                  <a:pt x="4616" y="2292"/>
                </a:lnTo>
                <a:lnTo>
                  <a:pt x="4592" y="2304"/>
                </a:lnTo>
                <a:lnTo>
                  <a:pt x="4568" y="2292"/>
                </a:lnTo>
                <a:lnTo>
                  <a:pt x="4532" y="2256"/>
                </a:lnTo>
                <a:lnTo>
                  <a:pt x="4520" y="2232"/>
                </a:lnTo>
                <a:lnTo>
                  <a:pt x="4532" y="2220"/>
                </a:lnTo>
                <a:lnTo>
                  <a:pt x="4544" y="2208"/>
                </a:lnTo>
                <a:lnTo>
                  <a:pt x="4568" y="2220"/>
                </a:lnTo>
                <a:close/>
                <a:moveTo>
                  <a:pt x="4448" y="2100"/>
                </a:moveTo>
                <a:lnTo>
                  <a:pt x="4484" y="2136"/>
                </a:lnTo>
                <a:lnTo>
                  <a:pt x="4496" y="2160"/>
                </a:lnTo>
                <a:lnTo>
                  <a:pt x="4496" y="2172"/>
                </a:lnTo>
                <a:lnTo>
                  <a:pt x="4472" y="2184"/>
                </a:lnTo>
                <a:lnTo>
                  <a:pt x="4448" y="2172"/>
                </a:lnTo>
                <a:lnTo>
                  <a:pt x="4412" y="2136"/>
                </a:lnTo>
                <a:lnTo>
                  <a:pt x="4400" y="2112"/>
                </a:lnTo>
                <a:lnTo>
                  <a:pt x="4412" y="2100"/>
                </a:lnTo>
                <a:lnTo>
                  <a:pt x="4424" y="2088"/>
                </a:lnTo>
                <a:lnTo>
                  <a:pt x="4448" y="2100"/>
                </a:lnTo>
                <a:close/>
                <a:moveTo>
                  <a:pt x="4329" y="1980"/>
                </a:moveTo>
                <a:lnTo>
                  <a:pt x="4365" y="2016"/>
                </a:lnTo>
                <a:lnTo>
                  <a:pt x="4376" y="2040"/>
                </a:lnTo>
                <a:lnTo>
                  <a:pt x="4365" y="2052"/>
                </a:lnTo>
                <a:lnTo>
                  <a:pt x="4353" y="2064"/>
                </a:lnTo>
                <a:lnTo>
                  <a:pt x="4329" y="2052"/>
                </a:lnTo>
                <a:lnTo>
                  <a:pt x="4293" y="2016"/>
                </a:lnTo>
                <a:lnTo>
                  <a:pt x="4281" y="1992"/>
                </a:lnTo>
                <a:lnTo>
                  <a:pt x="4293" y="1968"/>
                </a:lnTo>
                <a:lnTo>
                  <a:pt x="4305" y="1968"/>
                </a:lnTo>
                <a:lnTo>
                  <a:pt x="4329" y="1980"/>
                </a:lnTo>
                <a:close/>
                <a:moveTo>
                  <a:pt x="3729" y="1368"/>
                </a:moveTo>
                <a:lnTo>
                  <a:pt x="3765" y="1404"/>
                </a:lnTo>
                <a:lnTo>
                  <a:pt x="3777" y="1428"/>
                </a:lnTo>
                <a:lnTo>
                  <a:pt x="3765" y="1452"/>
                </a:lnTo>
                <a:lnTo>
                  <a:pt x="3741" y="1464"/>
                </a:lnTo>
                <a:lnTo>
                  <a:pt x="3729" y="1452"/>
                </a:lnTo>
                <a:lnTo>
                  <a:pt x="3681" y="1416"/>
                </a:lnTo>
                <a:lnTo>
                  <a:pt x="3669" y="1392"/>
                </a:lnTo>
                <a:lnTo>
                  <a:pt x="3681" y="1368"/>
                </a:lnTo>
                <a:lnTo>
                  <a:pt x="3705" y="1356"/>
                </a:lnTo>
                <a:lnTo>
                  <a:pt x="3729" y="1368"/>
                </a:lnTo>
                <a:close/>
                <a:moveTo>
                  <a:pt x="4209" y="1848"/>
                </a:moveTo>
                <a:lnTo>
                  <a:pt x="4245" y="1896"/>
                </a:lnTo>
                <a:lnTo>
                  <a:pt x="4257" y="1908"/>
                </a:lnTo>
                <a:lnTo>
                  <a:pt x="4245" y="1932"/>
                </a:lnTo>
                <a:lnTo>
                  <a:pt x="4233" y="1944"/>
                </a:lnTo>
                <a:lnTo>
                  <a:pt x="4209" y="1932"/>
                </a:lnTo>
                <a:lnTo>
                  <a:pt x="4173" y="1896"/>
                </a:lnTo>
                <a:lnTo>
                  <a:pt x="4161" y="1872"/>
                </a:lnTo>
                <a:lnTo>
                  <a:pt x="4173" y="1848"/>
                </a:lnTo>
                <a:lnTo>
                  <a:pt x="4185" y="1848"/>
                </a:lnTo>
                <a:lnTo>
                  <a:pt x="4209" y="1848"/>
                </a:lnTo>
                <a:close/>
                <a:moveTo>
                  <a:pt x="4089" y="1728"/>
                </a:moveTo>
                <a:lnTo>
                  <a:pt x="4125" y="1764"/>
                </a:lnTo>
                <a:lnTo>
                  <a:pt x="4137" y="1788"/>
                </a:lnTo>
                <a:lnTo>
                  <a:pt x="4125" y="1812"/>
                </a:lnTo>
                <a:lnTo>
                  <a:pt x="4113" y="1824"/>
                </a:lnTo>
                <a:lnTo>
                  <a:pt x="4089" y="1812"/>
                </a:lnTo>
                <a:lnTo>
                  <a:pt x="4053" y="1776"/>
                </a:lnTo>
                <a:lnTo>
                  <a:pt x="4041" y="1752"/>
                </a:lnTo>
                <a:lnTo>
                  <a:pt x="4041" y="1728"/>
                </a:lnTo>
                <a:lnTo>
                  <a:pt x="4065" y="1716"/>
                </a:lnTo>
                <a:lnTo>
                  <a:pt x="4089" y="1728"/>
                </a:lnTo>
                <a:close/>
                <a:moveTo>
                  <a:pt x="3969" y="1608"/>
                </a:moveTo>
                <a:lnTo>
                  <a:pt x="4005" y="1644"/>
                </a:lnTo>
                <a:lnTo>
                  <a:pt x="4017" y="1668"/>
                </a:lnTo>
                <a:lnTo>
                  <a:pt x="4005" y="1692"/>
                </a:lnTo>
                <a:lnTo>
                  <a:pt x="3993" y="1704"/>
                </a:lnTo>
                <a:lnTo>
                  <a:pt x="3969" y="1692"/>
                </a:lnTo>
                <a:lnTo>
                  <a:pt x="3933" y="1656"/>
                </a:lnTo>
                <a:lnTo>
                  <a:pt x="3921" y="1632"/>
                </a:lnTo>
                <a:lnTo>
                  <a:pt x="3921" y="1608"/>
                </a:lnTo>
                <a:lnTo>
                  <a:pt x="3945" y="1596"/>
                </a:lnTo>
                <a:lnTo>
                  <a:pt x="3969" y="1608"/>
                </a:lnTo>
                <a:close/>
                <a:moveTo>
                  <a:pt x="3849" y="1488"/>
                </a:moveTo>
                <a:lnTo>
                  <a:pt x="3885" y="1524"/>
                </a:lnTo>
                <a:lnTo>
                  <a:pt x="3897" y="1548"/>
                </a:lnTo>
                <a:lnTo>
                  <a:pt x="3885" y="1572"/>
                </a:lnTo>
                <a:lnTo>
                  <a:pt x="3861" y="1584"/>
                </a:lnTo>
                <a:lnTo>
                  <a:pt x="3849" y="1572"/>
                </a:lnTo>
                <a:lnTo>
                  <a:pt x="3813" y="1536"/>
                </a:lnTo>
                <a:lnTo>
                  <a:pt x="3801" y="1512"/>
                </a:lnTo>
                <a:lnTo>
                  <a:pt x="3801" y="1488"/>
                </a:lnTo>
                <a:lnTo>
                  <a:pt x="3825" y="1476"/>
                </a:lnTo>
                <a:lnTo>
                  <a:pt x="3849" y="1488"/>
                </a:lnTo>
                <a:close/>
                <a:moveTo>
                  <a:pt x="3657" y="1308"/>
                </a:moveTo>
                <a:lnTo>
                  <a:pt x="3645" y="1332"/>
                </a:lnTo>
                <a:lnTo>
                  <a:pt x="3633" y="1344"/>
                </a:lnTo>
                <a:lnTo>
                  <a:pt x="3621" y="1344"/>
                </a:lnTo>
                <a:lnTo>
                  <a:pt x="3597" y="1332"/>
                </a:lnTo>
                <a:lnTo>
                  <a:pt x="3561" y="1296"/>
                </a:lnTo>
                <a:lnTo>
                  <a:pt x="3549" y="1272"/>
                </a:lnTo>
                <a:lnTo>
                  <a:pt x="3561" y="1260"/>
                </a:lnTo>
                <a:lnTo>
                  <a:pt x="3573" y="1248"/>
                </a:lnTo>
                <a:lnTo>
                  <a:pt x="3585" y="1236"/>
                </a:lnTo>
                <a:lnTo>
                  <a:pt x="3597" y="1236"/>
                </a:lnTo>
                <a:lnTo>
                  <a:pt x="3597" y="1248"/>
                </a:lnTo>
                <a:lnTo>
                  <a:pt x="3609" y="1248"/>
                </a:lnTo>
                <a:lnTo>
                  <a:pt x="3645" y="1284"/>
                </a:lnTo>
                <a:lnTo>
                  <a:pt x="3645" y="1296"/>
                </a:lnTo>
                <a:lnTo>
                  <a:pt x="3657" y="1308"/>
                </a:lnTo>
                <a:close/>
                <a:moveTo>
                  <a:pt x="5024" y="2412"/>
                </a:moveTo>
                <a:lnTo>
                  <a:pt x="5072" y="2448"/>
                </a:lnTo>
                <a:lnTo>
                  <a:pt x="5072" y="2472"/>
                </a:lnTo>
                <a:lnTo>
                  <a:pt x="5072" y="2484"/>
                </a:lnTo>
                <a:lnTo>
                  <a:pt x="5048" y="2496"/>
                </a:lnTo>
                <a:lnTo>
                  <a:pt x="5024" y="2484"/>
                </a:lnTo>
                <a:lnTo>
                  <a:pt x="4988" y="2448"/>
                </a:lnTo>
                <a:lnTo>
                  <a:pt x="4976" y="2424"/>
                </a:lnTo>
                <a:lnTo>
                  <a:pt x="4988" y="2400"/>
                </a:lnTo>
                <a:lnTo>
                  <a:pt x="5000" y="2400"/>
                </a:lnTo>
                <a:lnTo>
                  <a:pt x="5024" y="2412"/>
                </a:lnTo>
                <a:close/>
                <a:moveTo>
                  <a:pt x="4904" y="2280"/>
                </a:moveTo>
                <a:lnTo>
                  <a:pt x="4940" y="2316"/>
                </a:lnTo>
                <a:lnTo>
                  <a:pt x="4952" y="2340"/>
                </a:lnTo>
                <a:lnTo>
                  <a:pt x="4940" y="2364"/>
                </a:lnTo>
                <a:lnTo>
                  <a:pt x="4928" y="2376"/>
                </a:lnTo>
                <a:lnTo>
                  <a:pt x="4904" y="2364"/>
                </a:lnTo>
                <a:lnTo>
                  <a:pt x="4868" y="2328"/>
                </a:lnTo>
                <a:lnTo>
                  <a:pt x="4856" y="2304"/>
                </a:lnTo>
                <a:lnTo>
                  <a:pt x="4856" y="2280"/>
                </a:lnTo>
                <a:lnTo>
                  <a:pt x="4880" y="2268"/>
                </a:lnTo>
                <a:lnTo>
                  <a:pt x="4904" y="2280"/>
                </a:lnTo>
                <a:close/>
                <a:moveTo>
                  <a:pt x="4784" y="2160"/>
                </a:moveTo>
                <a:lnTo>
                  <a:pt x="4820" y="2196"/>
                </a:lnTo>
                <a:lnTo>
                  <a:pt x="4820" y="2220"/>
                </a:lnTo>
                <a:lnTo>
                  <a:pt x="4820" y="2244"/>
                </a:lnTo>
                <a:lnTo>
                  <a:pt x="4796" y="2244"/>
                </a:lnTo>
                <a:lnTo>
                  <a:pt x="4772" y="2244"/>
                </a:lnTo>
                <a:lnTo>
                  <a:pt x="4736" y="2208"/>
                </a:lnTo>
                <a:lnTo>
                  <a:pt x="4724" y="2172"/>
                </a:lnTo>
                <a:lnTo>
                  <a:pt x="4736" y="2160"/>
                </a:lnTo>
                <a:lnTo>
                  <a:pt x="4760" y="2148"/>
                </a:lnTo>
                <a:lnTo>
                  <a:pt x="4784" y="2160"/>
                </a:lnTo>
                <a:close/>
                <a:moveTo>
                  <a:pt x="4652" y="2028"/>
                </a:moveTo>
                <a:lnTo>
                  <a:pt x="4688" y="2064"/>
                </a:lnTo>
                <a:lnTo>
                  <a:pt x="4700" y="2088"/>
                </a:lnTo>
                <a:lnTo>
                  <a:pt x="4688" y="2112"/>
                </a:lnTo>
                <a:lnTo>
                  <a:pt x="4676" y="2124"/>
                </a:lnTo>
                <a:lnTo>
                  <a:pt x="4652" y="2112"/>
                </a:lnTo>
                <a:lnTo>
                  <a:pt x="4616" y="2076"/>
                </a:lnTo>
                <a:lnTo>
                  <a:pt x="4604" y="2052"/>
                </a:lnTo>
                <a:lnTo>
                  <a:pt x="4604" y="2028"/>
                </a:lnTo>
                <a:lnTo>
                  <a:pt x="4628" y="2016"/>
                </a:lnTo>
                <a:lnTo>
                  <a:pt x="4652" y="2028"/>
                </a:lnTo>
                <a:close/>
                <a:moveTo>
                  <a:pt x="4532" y="1908"/>
                </a:moveTo>
                <a:lnTo>
                  <a:pt x="4568" y="1944"/>
                </a:lnTo>
                <a:lnTo>
                  <a:pt x="4580" y="1968"/>
                </a:lnTo>
                <a:lnTo>
                  <a:pt x="4568" y="1992"/>
                </a:lnTo>
                <a:lnTo>
                  <a:pt x="4544" y="2004"/>
                </a:lnTo>
                <a:lnTo>
                  <a:pt x="4520" y="1992"/>
                </a:lnTo>
                <a:lnTo>
                  <a:pt x="4484" y="1956"/>
                </a:lnTo>
                <a:lnTo>
                  <a:pt x="4472" y="1932"/>
                </a:lnTo>
                <a:lnTo>
                  <a:pt x="4484" y="1908"/>
                </a:lnTo>
                <a:lnTo>
                  <a:pt x="4508" y="1896"/>
                </a:lnTo>
                <a:lnTo>
                  <a:pt x="4532" y="1908"/>
                </a:lnTo>
                <a:close/>
                <a:moveTo>
                  <a:pt x="3909" y="1284"/>
                </a:moveTo>
                <a:lnTo>
                  <a:pt x="3945" y="1320"/>
                </a:lnTo>
                <a:lnTo>
                  <a:pt x="3945" y="1344"/>
                </a:lnTo>
                <a:lnTo>
                  <a:pt x="3945" y="1368"/>
                </a:lnTo>
                <a:lnTo>
                  <a:pt x="3921" y="1380"/>
                </a:lnTo>
                <a:lnTo>
                  <a:pt x="3897" y="1368"/>
                </a:lnTo>
                <a:lnTo>
                  <a:pt x="3861" y="1332"/>
                </a:lnTo>
                <a:lnTo>
                  <a:pt x="3849" y="1308"/>
                </a:lnTo>
                <a:lnTo>
                  <a:pt x="3861" y="1284"/>
                </a:lnTo>
                <a:lnTo>
                  <a:pt x="3885" y="1272"/>
                </a:lnTo>
                <a:lnTo>
                  <a:pt x="3909" y="1284"/>
                </a:lnTo>
                <a:close/>
                <a:moveTo>
                  <a:pt x="4400" y="1788"/>
                </a:moveTo>
                <a:lnTo>
                  <a:pt x="4436" y="1824"/>
                </a:lnTo>
                <a:lnTo>
                  <a:pt x="4448" y="1848"/>
                </a:lnTo>
                <a:lnTo>
                  <a:pt x="4436" y="1860"/>
                </a:lnTo>
                <a:lnTo>
                  <a:pt x="4424" y="1872"/>
                </a:lnTo>
                <a:lnTo>
                  <a:pt x="4400" y="1860"/>
                </a:lnTo>
                <a:lnTo>
                  <a:pt x="4365" y="1824"/>
                </a:lnTo>
                <a:lnTo>
                  <a:pt x="4353" y="1800"/>
                </a:lnTo>
                <a:lnTo>
                  <a:pt x="4365" y="1776"/>
                </a:lnTo>
                <a:lnTo>
                  <a:pt x="4376" y="1776"/>
                </a:lnTo>
                <a:lnTo>
                  <a:pt x="4400" y="1788"/>
                </a:lnTo>
                <a:close/>
                <a:moveTo>
                  <a:pt x="4281" y="1656"/>
                </a:moveTo>
                <a:lnTo>
                  <a:pt x="4317" y="1692"/>
                </a:lnTo>
                <a:lnTo>
                  <a:pt x="4329" y="1716"/>
                </a:lnTo>
                <a:lnTo>
                  <a:pt x="4317" y="1740"/>
                </a:lnTo>
                <a:lnTo>
                  <a:pt x="4293" y="1752"/>
                </a:lnTo>
                <a:lnTo>
                  <a:pt x="4281" y="1740"/>
                </a:lnTo>
                <a:lnTo>
                  <a:pt x="4233" y="1704"/>
                </a:lnTo>
                <a:lnTo>
                  <a:pt x="4233" y="1680"/>
                </a:lnTo>
                <a:lnTo>
                  <a:pt x="4233" y="1656"/>
                </a:lnTo>
                <a:lnTo>
                  <a:pt x="4257" y="1644"/>
                </a:lnTo>
                <a:lnTo>
                  <a:pt x="4281" y="1656"/>
                </a:lnTo>
                <a:close/>
                <a:moveTo>
                  <a:pt x="4149" y="1536"/>
                </a:moveTo>
                <a:lnTo>
                  <a:pt x="4185" y="1572"/>
                </a:lnTo>
                <a:lnTo>
                  <a:pt x="4197" y="1596"/>
                </a:lnTo>
                <a:lnTo>
                  <a:pt x="4197" y="1620"/>
                </a:lnTo>
                <a:lnTo>
                  <a:pt x="4173" y="1620"/>
                </a:lnTo>
                <a:lnTo>
                  <a:pt x="4149" y="1620"/>
                </a:lnTo>
                <a:lnTo>
                  <a:pt x="4113" y="1584"/>
                </a:lnTo>
                <a:lnTo>
                  <a:pt x="4101" y="1548"/>
                </a:lnTo>
                <a:lnTo>
                  <a:pt x="4113" y="1536"/>
                </a:lnTo>
                <a:lnTo>
                  <a:pt x="4125" y="1524"/>
                </a:lnTo>
                <a:lnTo>
                  <a:pt x="4149" y="1536"/>
                </a:lnTo>
                <a:close/>
                <a:moveTo>
                  <a:pt x="4029" y="1404"/>
                </a:moveTo>
                <a:lnTo>
                  <a:pt x="4065" y="1440"/>
                </a:lnTo>
                <a:lnTo>
                  <a:pt x="4077" y="1464"/>
                </a:lnTo>
                <a:lnTo>
                  <a:pt x="4065" y="1488"/>
                </a:lnTo>
                <a:lnTo>
                  <a:pt x="4053" y="1500"/>
                </a:lnTo>
                <a:lnTo>
                  <a:pt x="4029" y="1488"/>
                </a:lnTo>
                <a:lnTo>
                  <a:pt x="3993" y="1452"/>
                </a:lnTo>
                <a:lnTo>
                  <a:pt x="3981" y="1428"/>
                </a:lnTo>
                <a:lnTo>
                  <a:pt x="3981" y="1404"/>
                </a:lnTo>
                <a:lnTo>
                  <a:pt x="4005" y="1392"/>
                </a:lnTo>
                <a:lnTo>
                  <a:pt x="4029" y="1404"/>
                </a:lnTo>
                <a:close/>
                <a:moveTo>
                  <a:pt x="3777" y="1164"/>
                </a:moveTo>
                <a:lnTo>
                  <a:pt x="3813" y="1200"/>
                </a:lnTo>
                <a:lnTo>
                  <a:pt x="3825" y="1224"/>
                </a:lnTo>
                <a:lnTo>
                  <a:pt x="3813" y="1236"/>
                </a:lnTo>
                <a:lnTo>
                  <a:pt x="3801" y="1248"/>
                </a:lnTo>
                <a:lnTo>
                  <a:pt x="3777" y="1236"/>
                </a:lnTo>
                <a:lnTo>
                  <a:pt x="3741" y="1200"/>
                </a:lnTo>
                <a:lnTo>
                  <a:pt x="3729" y="1176"/>
                </a:lnTo>
                <a:lnTo>
                  <a:pt x="3729" y="1152"/>
                </a:lnTo>
                <a:lnTo>
                  <a:pt x="3753" y="1152"/>
                </a:lnTo>
                <a:lnTo>
                  <a:pt x="3777" y="1164"/>
                </a:lnTo>
                <a:close/>
                <a:moveTo>
                  <a:pt x="3477" y="1212"/>
                </a:moveTo>
                <a:lnTo>
                  <a:pt x="3441" y="1176"/>
                </a:lnTo>
                <a:lnTo>
                  <a:pt x="3441" y="1164"/>
                </a:lnTo>
                <a:lnTo>
                  <a:pt x="3405" y="1188"/>
                </a:lnTo>
                <a:lnTo>
                  <a:pt x="3369" y="1212"/>
                </a:lnTo>
                <a:lnTo>
                  <a:pt x="3333" y="1248"/>
                </a:lnTo>
                <a:lnTo>
                  <a:pt x="3285" y="1284"/>
                </a:lnTo>
                <a:lnTo>
                  <a:pt x="3177" y="1368"/>
                </a:lnTo>
                <a:lnTo>
                  <a:pt x="3070" y="1440"/>
                </a:lnTo>
                <a:lnTo>
                  <a:pt x="2962" y="1524"/>
                </a:lnTo>
                <a:lnTo>
                  <a:pt x="2854" y="1608"/>
                </a:lnTo>
                <a:lnTo>
                  <a:pt x="2746" y="1692"/>
                </a:lnTo>
                <a:lnTo>
                  <a:pt x="2638" y="1776"/>
                </a:lnTo>
                <a:lnTo>
                  <a:pt x="2530" y="1860"/>
                </a:lnTo>
                <a:lnTo>
                  <a:pt x="2422" y="1944"/>
                </a:lnTo>
                <a:lnTo>
                  <a:pt x="2326" y="2016"/>
                </a:lnTo>
                <a:lnTo>
                  <a:pt x="2230" y="2100"/>
                </a:lnTo>
                <a:lnTo>
                  <a:pt x="2134" y="2184"/>
                </a:lnTo>
                <a:lnTo>
                  <a:pt x="2026" y="2268"/>
                </a:lnTo>
                <a:lnTo>
                  <a:pt x="1930" y="2340"/>
                </a:lnTo>
                <a:lnTo>
                  <a:pt x="1823" y="2424"/>
                </a:lnTo>
                <a:lnTo>
                  <a:pt x="1727" y="2496"/>
                </a:lnTo>
                <a:lnTo>
                  <a:pt x="1631" y="2568"/>
                </a:lnTo>
                <a:lnTo>
                  <a:pt x="1607" y="2592"/>
                </a:lnTo>
                <a:lnTo>
                  <a:pt x="1571" y="2616"/>
                </a:lnTo>
                <a:lnTo>
                  <a:pt x="1547" y="2640"/>
                </a:lnTo>
                <a:lnTo>
                  <a:pt x="1511" y="2664"/>
                </a:lnTo>
                <a:lnTo>
                  <a:pt x="1547" y="2700"/>
                </a:lnTo>
                <a:lnTo>
                  <a:pt x="1559" y="2724"/>
                </a:lnTo>
                <a:lnTo>
                  <a:pt x="1547" y="2736"/>
                </a:lnTo>
                <a:lnTo>
                  <a:pt x="1523" y="2748"/>
                </a:lnTo>
                <a:lnTo>
                  <a:pt x="1499" y="2736"/>
                </a:lnTo>
                <a:lnTo>
                  <a:pt x="1463" y="2700"/>
                </a:lnTo>
                <a:lnTo>
                  <a:pt x="1403" y="2736"/>
                </a:lnTo>
                <a:lnTo>
                  <a:pt x="1355" y="2784"/>
                </a:lnTo>
                <a:lnTo>
                  <a:pt x="1295" y="2820"/>
                </a:lnTo>
                <a:lnTo>
                  <a:pt x="1235" y="2856"/>
                </a:lnTo>
                <a:lnTo>
                  <a:pt x="1175" y="2892"/>
                </a:lnTo>
                <a:lnTo>
                  <a:pt x="1127" y="2928"/>
                </a:lnTo>
                <a:lnTo>
                  <a:pt x="1067" y="2976"/>
                </a:lnTo>
                <a:lnTo>
                  <a:pt x="1007" y="3012"/>
                </a:lnTo>
                <a:lnTo>
                  <a:pt x="1043" y="3048"/>
                </a:lnTo>
                <a:lnTo>
                  <a:pt x="1055" y="3072"/>
                </a:lnTo>
                <a:lnTo>
                  <a:pt x="1043" y="3084"/>
                </a:lnTo>
                <a:lnTo>
                  <a:pt x="1031" y="3096"/>
                </a:lnTo>
                <a:lnTo>
                  <a:pt x="1007" y="3084"/>
                </a:lnTo>
                <a:lnTo>
                  <a:pt x="971" y="3048"/>
                </a:lnTo>
                <a:lnTo>
                  <a:pt x="959" y="3048"/>
                </a:lnTo>
                <a:lnTo>
                  <a:pt x="959" y="3036"/>
                </a:lnTo>
                <a:lnTo>
                  <a:pt x="947" y="3036"/>
                </a:lnTo>
                <a:lnTo>
                  <a:pt x="947" y="3048"/>
                </a:lnTo>
                <a:lnTo>
                  <a:pt x="911" y="3060"/>
                </a:lnTo>
                <a:lnTo>
                  <a:pt x="863" y="3096"/>
                </a:lnTo>
                <a:lnTo>
                  <a:pt x="791" y="3131"/>
                </a:lnTo>
                <a:lnTo>
                  <a:pt x="707" y="3179"/>
                </a:lnTo>
                <a:lnTo>
                  <a:pt x="623" y="3227"/>
                </a:lnTo>
                <a:lnTo>
                  <a:pt x="540" y="3275"/>
                </a:lnTo>
                <a:lnTo>
                  <a:pt x="468" y="3311"/>
                </a:lnTo>
                <a:lnTo>
                  <a:pt x="420" y="3335"/>
                </a:lnTo>
                <a:lnTo>
                  <a:pt x="456" y="3383"/>
                </a:lnTo>
                <a:lnTo>
                  <a:pt x="492" y="3407"/>
                </a:lnTo>
                <a:lnTo>
                  <a:pt x="516" y="3419"/>
                </a:lnTo>
                <a:lnTo>
                  <a:pt x="540" y="3431"/>
                </a:lnTo>
                <a:lnTo>
                  <a:pt x="600" y="3455"/>
                </a:lnTo>
                <a:lnTo>
                  <a:pt x="647" y="3491"/>
                </a:lnTo>
                <a:lnTo>
                  <a:pt x="671" y="3539"/>
                </a:lnTo>
                <a:lnTo>
                  <a:pt x="683" y="3599"/>
                </a:lnTo>
                <a:lnTo>
                  <a:pt x="707" y="3671"/>
                </a:lnTo>
                <a:lnTo>
                  <a:pt x="743" y="3719"/>
                </a:lnTo>
                <a:lnTo>
                  <a:pt x="779" y="3767"/>
                </a:lnTo>
                <a:lnTo>
                  <a:pt x="827" y="3803"/>
                </a:lnTo>
                <a:lnTo>
                  <a:pt x="887" y="3839"/>
                </a:lnTo>
                <a:lnTo>
                  <a:pt x="971" y="3875"/>
                </a:lnTo>
                <a:lnTo>
                  <a:pt x="1055" y="3923"/>
                </a:lnTo>
                <a:lnTo>
                  <a:pt x="1091" y="3983"/>
                </a:lnTo>
                <a:lnTo>
                  <a:pt x="1091" y="4055"/>
                </a:lnTo>
                <a:lnTo>
                  <a:pt x="1079" y="4115"/>
                </a:lnTo>
                <a:lnTo>
                  <a:pt x="1055" y="4187"/>
                </a:lnTo>
                <a:lnTo>
                  <a:pt x="1043" y="4271"/>
                </a:lnTo>
                <a:lnTo>
                  <a:pt x="1067" y="4319"/>
                </a:lnTo>
                <a:lnTo>
                  <a:pt x="1091" y="4379"/>
                </a:lnTo>
                <a:lnTo>
                  <a:pt x="1115" y="4427"/>
                </a:lnTo>
                <a:lnTo>
                  <a:pt x="1115" y="4475"/>
                </a:lnTo>
                <a:lnTo>
                  <a:pt x="1103" y="4547"/>
                </a:lnTo>
                <a:lnTo>
                  <a:pt x="1091" y="4607"/>
                </a:lnTo>
                <a:lnTo>
                  <a:pt x="1091" y="4679"/>
                </a:lnTo>
                <a:lnTo>
                  <a:pt x="1079" y="4739"/>
                </a:lnTo>
                <a:lnTo>
                  <a:pt x="1079" y="4811"/>
                </a:lnTo>
                <a:lnTo>
                  <a:pt x="1091" y="4871"/>
                </a:lnTo>
                <a:lnTo>
                  <a:pt x="1127" y="4931"/>
                </a:lnTo>
                <a:lnTo>
                  <a:pt x="1175" y="4979"/>
                </a:lnTo>
                <a:lnTo>
                  <a:pt x="1235" y="5039"/>
                </a:lnTo>
                <a:lnTo>
                  <a:pt x="1307" y="5063"/>
                </a:lnTo>
                <a:lnTo>
                  <a:pt x="1367" y="5075"/>
                </a:lnTo>
                <a:lnTo>
                  <a:pt x="1439" y="5075"/>
                </a:lnTo>
                <a:lnTo>
                  <a:pt x="1499" y="5063"/>
                </a:lnTo>
                <a:lnTo>
                  <a:pt x="1571" y="5051"/>
                </a:lnTo>
                <a:lnTo>
                  <a:pt x="1631" y="5039"/>
                </a:lnTo>
                <a:lnTo>
                  <a:pt x="1691" y="5039"/>
                </a:lnTo>
                <a:lnTo>
                  <a:pt x="1751" y="5051"/>
                </a:lnTo>
                <a:lnTo>
                  <a:pt x="1799" y="5075"/>
                </a:lnTo>
                <a:lnTo>
                  <a:pt x="1835" y="5099"/>
                </a:lnTo>
                <a:lnTo>
                  <a:pt x="1906" y="5111"/>
                </a:lnTo>
                <a:lnTo>
                  <a:pt x="1978" y="5111"/>
                </a:lnTo>
                <a:lnTo>
                  <a:pt x="2062" y="5099"/>
                </a:lnTo>
                <a:lnTo>
                  <a:pt x="2158" y="5111"/>
                </a:lnTo>
                <a:lnTo>
                  <a:pt x="2230" y="5123"/>
                </a:lnTo>
                <a:lnTo>
                  <a:pt x="2290" y="5195"/>
                </a:lnTo>
                <a:lnTo>
                  <a:pt x="2314" y="5291"/>
                </a:lnTo>
                <a:lnTo>
                  <a:pt x="2350" y="5387"/>
                </a:lnTo>
                <a:lnTo>
                  <a:pt x="2434" y="5471"/>
                </a:lnTo>
                <a:lnTo>
                  <a:pt x="2530" y="5507"/>
                </a:lnTo>
                <a:lnTo>
                  <a:pt x="2602" y="5531"/>
                </a:lnTo>
                <a:lnTo>
                  <a:pt x="2674" y="5579"/>
                </a:lnTo>
                <a:lnTo>
                  <a:pt x="2734" y="5663"/>
                </a:lnTo>
                <a:lnTo>
                  <a:pt x="2758" y="5687"/>
                </a:lnTo>
                <a:lnTo>
                  <a:pt x="2794" y="5735"/>
                </a:lnTo>
                <a:lnTo>
                  <a:pt x="2842" y="5783"/>
                </a:lnTo>
                <a:lnTo>
                  <a:pt x="2914" y="5843"/>
                </a:lnTo>
                <a:lnTo>
                  <a:pt x="2938" y="5747"/>
                </a:lnTo>
                <a:lnTo>
                  <a:pt x="2974" y="5663"/>
                </a:lnTo>
                <a:lnTo>
                  <a:pt x="3010" y="5591"/>
                </a:lnTo>
                <a:lnTo>
                  <a:pt x="3046" y="5519"/>
                </a:lnTo>
                <a:lnTo>
                  <a:pt x="3082" y="5459"/>
                </a:lnTo>
                <a:lnTo>
                  <a:pt x="3118" y="5399"/>
                </a:lnTo>
                <a:lnTo>
                  <a:pt x="3165" y="5339"/>
                </a:lnTo>
                <a:lnTo>
                  <a:pt x="3201" y="5279"/>
                </a:lnTo>
                <a:lnTo>
                  <a:pt x="3165" y="5243"/>
                </a:lnTo>
                <a:lnTo>
                  <a:pt x="3153" y="5219"/>
                </a:lnTo>
                <a:lnTo>
                  <a:pt x="3165" y="5195"/>
                </a:lnTo>
                <a:lnTo>
                  <a:pt x="3177" y="5183"/>
                </a:lnTo>
                <a:lnTo>
                  <a:pt x="3201" y="5195"/>
                </a:lnTo>
                <a:lnTo>
                  <a:pt x="3237" y="5231"/>
                </a:lnTo>
                <a:lnTo>
                  <a:pt x="3273" y="5171"/>
                </a:lnTo>
                <a:lnTo>
                  <a:pt x="3321" y="5123"/>
                </a:lnTo>
                <a:lnTo>
                  <a:pt x="3357" y="5063"/>
                </a:lnTo>
                <a:lnTo>
                  <a:pt x="3405" y="5015"/>
                </a:lnTo>
                <a:lnTo>
                  <a:pt x="3441" y="4955"/>
                </a:lnTo>
                <a:lnTo>
                  <a:pt x="3477" y="4907"/>
                </a:lnTo>
                <a:lnTo>
                  <a:pt x="3525" y="4847"/>
                </a:lnTo>
                <a:lnTo>
                  <a:pt x="3561" y="4787"/>
                </a:lnTo>
                <a:lnTo>
                  <a:pt x="3549" y="4787"/>
                </a:lnTo>
                <a:lnTo>
                  <a:pt x="3513" y="4751"/>
                </a:lnTo>
                <a:lnTo>
                  <a:pt x="3501" y="4727"/>
                </a:lnTo>
                <a:lnTo>
                  <a:pt x="3513" y="4703"/>
                </a:lnTo>
                <a:lnTo>
                  <a:pt x="3537" y="4691"/>
                </a:lnTo>
                <a:lnTo>
                  <a:pt x="3561" y="4703"/>
                </a:lnTo>
                <a:lnTo>
                  <a:pt x="3597" y="4739"/>
                </a:lnTo>
                <a:lnTo>
                  <a:pt x="3753" y="4535"/>
                </a:lnTo>
                <a:lnTo>
                  <a:pt x="3897" y="4331"/>
                </a:lnTo>
                <a:lnTo>
                  <a:pt x="4053" y="4139"/>
                </a:lnTo>
                <a:lnTo>
                  <a:pt x="4209" y="3935"/>
                </a:lnTo>
                <a:lnTo>
                  <a:pt x="4353" y="3731"/>
                </a:lnTo>
                <a:lnTo>
                  <a:pt x="4508" y="3515"/>
                </a:lnTo>
                <a:lnTo>
                  <a:pt x="4652" y="3311"/>
                </a:lnTo>
                <a:lnTo>
                  <a:pt x="4808" y="3108"/>
                </a:lnTo>
                <a:lnTo>
                  <a:pt x="4856" y="3036"/>
                </a:lnTo>
                <a:lnTo>
                  <a:pt x="4916" y="2952"/>
                </a:lnTo>
                <a:lnTo>
                  <a:pt x="4976" y="2880"/>
                </a:lnTo>
                <a:lnTo>
                  <a:pt x="5036" y="2796"/>
                </a:lnTo>
                <a:lnTo>
                  <a:pt x="5048" y="2796"/>
                </a:lnTo>
                <a:lnTo>
                  <a:pt x="5048" y="2784"/>
                </a:lnTo>
                <a:lnTo>
                  <a:pt x="5060" y="2784"/>
                </a:lnTo>
                <a:lnTo>
                  <a:pt x="5024" y="2748"/>
                </a:lnTo>
                <a:lnTo>
                  <a:pt x="5012" y="2724"/>
                </a:lnTo>
                <a:lnTo>
                  <a:pt x="5012" y="2700"/>
                </a:lnTo>
                <a:lnTo>
                  <a:pt x="5036" y="2688"/>
                </a:lnTo>
                <a:lnTo>
                  <a:pt x="5060" y="2700"/>
                </a:lnTo>
                <a:lnTo>
                  <a:pt x="5084" y="2736"/>
                </a:lnTo>
                <a:lnTo>
                  <a:pt x="5108" y="2700"/>
                </a:lnTo>
                <a:lnTo>
                  <a:pt x="5132" y="2676"/>
                </a:lnTo>
                <a:lnTo>
                  <a:pt x="5144" y="2652"/>
                </a:lnTo>
                <a:lnTo>
                  <a:pt x="5156" y="2616"/>
                </a:lnTo>
                <a:lnTo>
                  <a:pt x="5120" y="2580"/>
                </a:lnTo>
                <a:lnTo>
                  <a:pt x="5108" y="2556"/>
                </a:lnTo>
                <a:lnTo>
                  <a:pt x="5108" y="2532"/>
                </a:lnTo>
                <a:lnTo>
                  <a:pt x="5132" y="2520"/>
                </a:lnTo>
                <a:lnTo>
                  <a:pt x="5156" y="2532"/>
                </a:lnTo>
                <a:lnTo>
                  <a:pt x="5192" y="2568"/>
                </a:lnTo>
                <a:lnTo>
                  <a:pt x="5204" y="2532"/>
                </a:lnTo>
                <a:lnTo>
                  <a:pt x="5228" y="2508"/>
                </a:lnTo>
                <a:lnTo>
                  <a:pt x="5228" y="2484"/>
                </a:lnTo>
                <a:lnTo>
                  <a:pt x="5240" y="2460"/>
                </a:lnTo>
                <a:lnTo>
                  <a:pt x="5240" y="2448"/>
                </a:lnTo>
                <a:lnTo>
                  <a:pt x="5240" y="2436"/>
                </a:lnTo>
                <a:lnTo>
                  <a:pt x="5240" y="2424"/>
                </a:lnTo>
                <a:lnTo>
                  <a:pt x="5252" y="2412"/>
                </a:lnTo>
                <a:lnTo>
                  <a:pt x="5240" y="2400"/>
                </a:lnTo>
                <a:lnTo>
                  <a:pt x="5228" y="2400"/>
                </a:lnTo>
                <a:lnTo>
                  <a:pt x="5192" y="2364"/>
                </a:lnTo>
                <a:lnTo>
                  <a:pt x="5180" y="2340"/>
                </a:lnTo>
                <a:lnTo>
                  <a:pt x="5180" y="2316"/>
                </a:lnTo>
                <a:lnTo>
                  <a:pt x="5204" y="2304"/>
                </a:lnTo>
                <a:lnTo>
                  <a:pt x="5228" y="2316"/>
                </a:lnTo>
                <a:lnTo>
                  <a:pt x="5252" y="2340"/>
                </a:lnTo>
                <a:lnTo>
                  <a:pt x="5252" y="2316"/>
                </a:lnTo>
                <a:lnTo>
                  <a:pt x="5252" y="2292"/>
                </a:lnTo>
                <a:lnTo>
                  <a:pt x="5240" y="2268"/>
                </a:lnTo>
                <a:lnTo>
                  <a:pt x="5240" y="2244"/>
                </a:lnTo>
                <a:lnTo>
                  <a:pt x="5216" y="2160"/>
                </a:lnTo>
                <a:lnTo>
                  <a:pt x="5168" y="2076"/>
                </a:lnTo>
                <a:lnTo>
                  <a:pt x="5132" y="1992"/>
                </a:lnTo>
                <a:lnTo>
                  <a:pt x="5144" y="1908"/>
                </a:lnTo>
                <a:lnTo>
                  <a:pt x="5156" y="1860"/>
                </a:lnTo>
                <a:lnTo>
                  <a:pt x="5168" y="1812"/>
                </a:lnTo>
                <a:lnTo>
                  <a:pt x="5192" y="1764"/>
                </a:lnTo>
                <a:lnTo>
                  <a:pt x="5192" y="1704"/>
                </a:lnTo>
                <a:lnTo>
                  <a:pt x="5204" y="1656"/>
                </a:lnTo>
                <a:lnTo>
                  <a:pt x="5192" y="1596"/>
                </a:lnTo>
                <a:lnTo>
                  <a:pt x="5180" y="1548"/>
                </a:lnTo>
                <a:lnTo>
                  <a:pt x="5156" y="1500"/>
                </a:lnTo>
                <a:lnTo>
                  <a:pt x="5120" y="1428"/>
                </a:lnTo>
                <a:lnTo>
                  <a:pt x="5132" y="1344"/>
                </a:lnTo>
                <a:lnTo>
                  <a:pt x="5120" y="1260"/>
                </a:lnTo>
                <a:lnTo>
                  <a:pt x="5060" y="1164"/>
                </a:lnTo>
                <a:lnTo>
                  <a:pt x="5000" y="1116"/>
                </a:lnTo>
                <a:lnTo>
                  <a:pt x="4952" y="1092"/>
                </a:lnTo>
                <a:lnTo>
                  <a:pt x="4904" y="1080"/>
                </a:lnTo>
                <a:lnTo>
                  <a:pt x="4868" y="1080"/>
                </a:lnTo>
                <a:lnTo>
                  <a:pt x="4820" y="1080"/>
                </a:lnTo>
                <a:lnTo>
                  <a:pt x="4784" y="1092"/>
                </a:lnTo>
                <a:lnTo>
                  <a:pt x="4748" y="1080"/>
                </a:lnTo>
                <a:lnTo>
                  <a:pt x="4700" y="1068"/>
                </a:lnTo>
                <a:lnTo>
                  <a:pt x="4664" y="1044"/>
                </a:lnTo>
                <a:lnTo>
                  <a:pt x="4628" y="1032"/>
                </a:lnTo>
                <a:lnTo>
                  <a:pt x="4592" y="1032"/>
                </a:lnTo>
                <a:lnTo>
                  <a:pt x="4544" y="1032"/>
                </a:lnTo>
                <a:lnTo>
                  <a:pt x="4496" y="1044"/>
                </a:lnTo>
                <a:lnTo>
                  <a:pt x="4448" y="1068"/>
                </a:lnTo>
                <a:lnTo>
                  <a:pt x="4400" y="1080"/>
                </a:lnTo>
                <a:lnTo>
                  <a:pt x="4341" y="1104"/>
                </a:lnTo>
                <a:lnTo>
                  <a:pt x="4293" y="1116"/>
                </a:lnTo>
                <a:lnTo>
                  <a:pt x="4245" y="1104"/>
                </a:lnTo>
                <a:lnTo>
                  <a:pt x="4197" y="1092"/>
                </a:lnTo>
                <a:lnTo>
                  <a:pt x="4149" y="1056"/>
                </a:lnTo>
                <a:lnTo>
                  <a:pt x="4101" y="1032"/>
                </a:lnTo>
                <a:lnTo>
                  <a:pt x="4053" y="1008"/>
                </a:lnTo>
                <a:lnTo>
                  <a:pt x="3993" y="984"/>
                </a:lnTo>
                <a:lnTo>
                  <a:pt x="3945" y="972"/>
                </a:lnTo>
                <a:lnTo>
                  <a:pt x="3921" y="972"/>
                </a:lnTo>
                <a:lnTo>
                  <a:pt x="3909" y="972"/>
                </a:lnTo>
                <a:lnTo>
                  <a:pt x="3897" y="972"/>
                </a:lnTo>
                <a:lnTo>
                  <a:pt x="3885" y="972"/>
                </a:lnTo>
                <a:lnTo>
                  <a:pt x="3897" y="984"/>
                </a:lnTo>
                <a:lnTo>
                  <a:pt x="3897" y="1008"/>
                </a:lnTo>
                <a:lnTo>
                  <a:pt x="3897" y="1020"/>
                </a:lnTo>
                <a:lnTo>
                  <a:pt x="3873" y="1032"/>
                </a:lnTo>
                <a:lnTo>
                  <a:pt x="3849" y="1020"/>
                </a:lnTo>
                <a:lnTo>
                  <a:pt x="3813" y="984"/>
                </a:lnTo>
                <a:lnTo>
                  <a:pt x="3801" y="972"/>
                </a:lnTo>
                <a:lnTo>
                  <a:pt x="3789" y="984"/>
                </a:lnTo>
                <a:lnTo>
                  <a:pt x="3777" y="984"/>
                </a:lnTo>
                <a:lnTo>
                  <a:pt x="3765" y="984"/>
                </a:lnTo>
                <a:lnTo>
                  <a:pt x="3753" y="984"/>
                </a:lnTo>
                <a:lnTo>
                  <a:pt x="3729" y="996"/>
                </a:lnTo>
                <a:lnTo>
                  <a:pt x="3705" y="996"/>
                </a:lnTo>
                <a:lnTo>
                  <a:pt x="3669" y="1008"/>
                </a:lnTo>
                <a:lnTo>
                  <a:pt x="3645" y="1032"/>
                </a:lnTo>
                <a:lnTo>
                  <a:pt x="3693" y="1068"/>
                </a:lnTo>
                <a:lnTo>
                  <a:pt x="3705" y="1092"/>
                </a:lnTo>
                <a:lnTo>
                  <a:pt x="3693" y="1116"/>
                </a:lnTo>
                <a:lnTo>
                  <a:pt x="3669" y="1128"/>
                </a:lnTo>
                <a:lnTo>
                  <a:pt x="3645" y="1116"/>
                </a:lnTo>
                <a:lnTo>
                  <a:pt x="3597" y="1068"/>
                </a:lnTo>
                <a:lnTo>
                  <a:pt x="3597" y="1056"/>
                </a:lnTo>
                <a:lnTo>
                  <a:pt x="3585" y="1056"/>
                </a:lnTo>
                <a:lnTo>
                  <a:pt x="3573" y="1056"/>
                </a:lnTo>
                <a:lnTo>
                  <a:pt x="3573" y="1068"/>
                </a:lnTo>
                <a:lnTo>
                  <a:pt x="3549" y="1080"/>
                </a:lnTo>
                <a:lnTo>
                  <a:pt x="3525" y="1104"/>
                </a:lnTo>
                <a:lnTo>
                  <a:pt x="3501" y="1116"/>
                </a:lnTo>
                <a:lnTo>
                  <a:pt x="3489" y="1128"/>
                </a:lnTo>
                <a:lnTo>
                  <a:pt x="3525" y="1164"/>
                </a:lnTo>
                <a:lnTo>
                  <a:pt x="3537" y="1188"/>
                </a:lnTo>
                <a:lnTo>
                  <a:pt x="3525" y="1212"/>
                </a:lnTo>
                <a:lnTo>
                  <a:pt x="3501" y="1224"/>
                </a:lnTo>
                <a:lnTo>
                  <a:pt x="3477" y="1212"/>
                </a:lnTo>
                <a:close/>
                <a:moveTo>
                  <a:pt x="4317" y="2412"/>
                </a:moveTo>
                <a:lnTo>
                  <a:pt x="4317" y="2472"/>
                </a:lnTo>
                <a:lnTo>
                  <a:pt x="4233" y="2556"/>
                </a:lnTo>
                <a:lnTo>
                  <a:pt x="4161" y="2640"/>
                </a:lnTo>
                <a:lnTo>
                  <a:pt x="4161" y="2700"/>
                </a:lnTo>
                <a:lnTo>
                  <a:pt x="4185" y="2700"/>
                </a:lnTo>
                <a:lnTo>
                  <a:pt x="4209" y="2688"/>
                </a:lnTo>
                <a:lnTo>
                  <a:pt x="4233" y="2676"/>
                </a:lnTo>
                <a:lnTo>
                  <a:pt x="4257" y="2664"/>
                </a:lnTo>
                <a:lnTo>
                  <a:pt x="4293" y="2616"/>
                </a:lnTo>
                <a:lnTo>
                  <a:pt x="4341" y="2556"/>
                </a:lnTo>
                <a:lnTo>
                  <a:pt x="4388" y="2520"/>
                </a:lnTo>
                <a:lnTo>
                  <a:pt x="4436" y="2520"/>
                </a:lnTo>
                <a:lnTo>
                  <a:pt x="4424" y="2580"/>
                </a:lnTo>
                <a:lnTo>
                  <a:pt x="4353" y="2664"/>
                </a:lnTo>
                <a:lnTo>
                  <a:pt x="4257" y="2748"/>
                </a:lnTo>
                <a:lnTo>
                  <a:pt x="4185" y="2784"/>
                </a:lnTo>
                <a:lnTo>
                  <a:pt x="4161" y="2784"/>
                </a:lnTo>
                <a:lnTo>
                  <a:pt x="4137" y="2772"/>
                </a:lnTo>
                <a:lnTo>
                  <a:pt x="4113" y="2760"/>
                </a:lnTo>
                <a:lnTo>
                  <a:pt x="4089" y="2760"/>
                </a:lnTo>
                <a:lnTo>
                  <a:pt x="4053" y="2784"/>
                </a:lnTo>
                <a:lnTo>
                  <a:pt x="4017" y="2784"/>
                </a:lnTo>
                <a:lnTo>
                  <a:pt x="3993" y="2784"/>
                </a:lnTo>
                <a:lnTo>
                  <a:pt x="3981" y="2784"/>
                </a:lnTo>
                <a:lnTo>
                  <a:pt x="3981" y="2760"/>
                </a:lnTo>
                <a:lnTo>
                  <a:pt x="3993" y="2724"/>
                </a:lnTo>
                <a:lnTo>
                  <a:pt x="4005" y="2700"/>
                </a:lnTo>
                <a:lnTo>
                  <a:pt x="4005" y="2664"/>
                </a:lnTo>
                <a:lnTo>
                  <a:pt x="3981" y="2640"/>
                </a:lnTo>
                <a:lnTo>
                  <a:pt x="3969" y="2628"/>
                </a:lnTo>
                <a:lnTo>
                  <a:pt x="3945" y="2604"/>
                </a:lnTo>
                <a:lnTo>
                  <a:pt x="3945" y="2580"/>
                </a:lnTo>
                <a:lnTo>
                  <a:pt x="3945" y="2520"/>
                </a:lnTo>
                <a:lnTo>
                  <a:pt x="3969" y="2460"/>
                </a:lnTo>
                <a:lnTo>
                  <a:pt x="4017" y="2400"/>
                </a:lnTo>
                <a:lnTo>
                  <a:pt x="4053" y="2352"/>
                </a:lnTo>
                <a:lnTo>
                  <a:pt x="4077" y="2328"/>
                </a:lnTo>
                <a:lnTo>
                  <a:pt x="4113" y="2304"/>
                </a:lnTo>
                <a:lnTo>
                  <a:pt x="4137" y="2292"/>
                </a:lnTo>
                <a:lnTo>
                  <a:pt x="4173" y="2280"/>
                </a:lnTo>
                <a:lnTo>
                  <a:pt x="4173" y="2340"/>
                </a:lnTo>
                <a:lnTo>
                  <a:pt x="4137" y="2388"/>
                </a:lnTo>
                <a:lnTo>
                  <a:pt x="4089" y="2436"/>
                </a:lnTo>
                <a:lnTo>
                  <a:pt x="4041" y="2484"/>
                </a:lnTo>
                <a:lnTo>
                  <a:pt x="4029" y="2508"/>
                </a:lnTo>
                <a:lnTo>
                  <a:pt x="4017" y="2544"/>
                </a:lnTo>
                <a:lnTo>
                  <a:pt x="4017" y="2568"/>
                </a:lnTo>
                <a:lnTo>
                  <a:pt x="4041" y="2604"/>
                </a:lnTo>
                <a:lnTo>
                  <a:pt x="4113" y="2568"/>
                </a:lnTo>
                <a:lnTo>
                  <a:pt x="4185" y="2496"/>
                </a:lnTo>
                <a:lnTo>
                  <a:pt x="4245" y="2424"/>
                </a:lnTo>
                <a:lnTo>
                  <a:pt x="4317" y="2412"/>
                </a:lnTo>
                <a:close/>
                <a:moveTo>
                  <a:pt x="4484" y="2616"/>
                </a:moveTo>
                <a:lnTo>
                  <a:pt x="4508" y="2616"/>
                </a:lnTo>
                <a:lnTo>
                  <a:pt x="4520" y="2616"/>
                </a:lnTo>
                <a:lnTo>
                  <a:pt x="4532" y="2640"/>
                </a:lnTo>
                <a:lnTo>
                  <a:pt x="4520" y="2664"/>
                </a:lnTo>
                <a:lnTo>
                  <a:pt x="4484" y="2712"/>
                </a:lnTo>
                <a:lnTo>
                  <a:pt x="4412" y="2784"/>
                </a:lnTo>
                <a:lnTo>
                  <a:pt x="4365" y="2868"/>
                </a:lnTo>
                <a:lnTo>
                  <a:pt x="4376" y="2940"/>
                </a:lnTo>
                <a:lnTo>
                  <a:pt x="4412" y="2952"/>
                </a:lnTo>
                <a:lnTo>
                  <a:pt x="4448" y="2916"/>
                </a:lnTo>
                <a:lnTo>
                  <a:pt x="4484" y="2880"/>
                </a:lnTo>
                <a:lnTo>
                  <a:pt x="4508" y="2844"/>
                </a:lnTo>
                <a:lnTo>
                  <a:pt x="4532" y="2820"/>
                </a:lnTo>
                <a:lnTo>
                  <a:pt x="4556" y="2796"/>
                </a:lnTo>
                <a:lnTo>
                  <a:pt x="4592" y="2760"/>
                </a:lnTo>
                <a:lnTo>
                  <a:pt x="4616" y="2748"/>
                </a:lnTo>
                <a:lnTo>
                  <a:pt x="4640" y="2748"/>
                </a:lnTo>
                <a:lnTo>
                  <a:pt x="4664" y="2760"/>
                </a:lnTo>
                <a:lnTo>
                  <a:pt x="4664" y="2772"/>
                </a:lnTo>
                <a:lnTo>
                  <a:pt x="4664" y="2796"/>
                </a:lnTo>
                <a:lnTo>
                  <a:pt x="4628" y="2832"/>
                </a:lnTo>
                <a:lnTo>
                  <a:pt x="4592" y="2868"/>
                </a:lnTo>
                <a:lnTo>
                  <a:pt x="4556" y="2904"/>
                </a:lnTo>
                <a:lnTo>
                  <a:pt x="4520" y="2940"/>
                </a:lnTo>
                <a:lnTo>
                  <a:pt x="4508" y="2952"/>
                </a:lnTo>
                <a:lnTo>
                  <a:pt x="4484" y="2988"/>
                </a:lnTo>
                <a:lnTo>
                  <a:pt x="4484" y="3024"/>
                </a:lnTo>
                <a:lnTo>
                  <a:pt x="4508" y="3036"/>
                </a:lnTo>
                <a:lnTo>
                  <a:pt x="4568" y="3012"/>
                </a:lnTo>
                <a:lnTo>
                  <a:pt x="4652" y="2940"/>
                </a:lnTo>
                <a:lnTo>
                  <a:pt x="4724" y="2880"/>
                </a:lnTo>
                <a:lnTo>
                  <a:pt x="4772" y="2892"/>
                </a:lnTo>
                <a:lnTo>
                  <a:pt x="4748" y="2940"/>
                </a:lnTo>
                <a:lnTo>
                  <a:pt x="4688" y="3012"/>
                </a:lnTo>
                <a:lnTo>
                  <a:pt x="4616" y="3072"/>
                </a:lnTo>
                <a:lnTo>
                  <a:pt x="4568" y="3108"/>
                </a:lnTo>
                <a:lnTo>
                  <a:pt x="4532" y="3108"/>
                </a:lnTo>
                <a:lnTo>
                  <a:pt x="4496" y="3096"/>
                </a:lnTo>
                <a:lnTo>
                  <a:pt x="4460" y="3084"/>
                </a:lnTo>
                <a:lnTo>
                  <a:pt x="4424" y="3084"/>
                </a:lnTo>
                <a:lnTo>
                  <a:pt x="4400" y="3084"/>
                </a:lnTo>
                <a:lnTo>
                  <a:pt x="4365" y="3096"/>
                </a:lnTo>
                <a:lnTo>
                  <a:pt x="4341" y="3108"/>
                </a:lnTo>
                <a:lnTo>
                  <a:pt x="4317" y="3108"/>
                </a:lnTo>
                <a:lnTo>
                  <a:pt x="4305" y="3084"/>
                </a:lnTo>
                <a:lnTo>
                  <a:pt x="4305" y="3060"/>
                </a:lnTo>
                <a:lnTo>
                  <a:pt x="4317" y="3036"/>
                </a:lnTo>
                <a:lnTo>
                  <a:pt x="4317" y="3012"/>
                </a:lnTo>
                <a:lnTo>
                  <a:pt x="4317" y="2976"/>
                </a:lnTo>
                <a:lnTo>
                  <a:pt x="4305" y="2952"/>
                </a:lnTo>
                <a:lnTo>
                  <a:pt x="4293" y="2916"/>
                </a:lnTo>
                <a:lnTo>
                  <a:pt x="4281" y="2880"/>
                </a:lnTo>
                <a:lnTo>
                  <a:pt x="4305" y="2808"/>
                </a:lnTo>
                <a:lnTo>
                  <a:pt x="4353" y="2748"/>
                </a:lnTo>
                <a:lnTo>
                  <a:pt x="4412" y="2676"/>
                </a:lnTo>
                <a:lnTo>
                  <a:pt x="4484" y="2616"/>
                </a:lnTo>
                <a:close/>
                <a:moveTo>
                  <a:pt x="4185" y="2880"/>
                </a:moveTo>
                <a:lnTo>
                  <a:pt x="4209" y="2928"/>
                </a:lnTo>
                <a:lnTo>
                  <a:pt x="4173" y="2976"/>
                </a:lnTo>
                <a:lnTo>
                  <a:pt x="4125" y="3024"/>
                </a:lnTo>
                <a:lnTo>
                  <a:pt x="4101" y="3060"/>
                </a:lnTo>
                <a:lnTo>
                  <a:pt x="4125" y="3072"/>
                </a:lnTo>
                <a:lnTo>
                  <a:pt x="4161" y="3084"/>
                </a:lnTo>
                <a:lnTo>
                  <a:pt x="4209" y="3096"/>
                </a:lnTo>
                <a:lnTo>
                  <a:pt x="4257" y="3131"/>
                </a:lnTo>
                <a:lnTo>
                  <a:pt x="4281" y="3179"/>
                </a:lnTo>
                <a:lnTo>
                  <a:pt x="4305" y="3275"/>
                </a:lnTo>
                <a:lnTo>
                  <a:pt x="4317" y="3371"/>
                </a:lnTo>
                <a:lnTo>
                  <a:pt x="4317" y="3431"/>
                </a:lnTo>
                <a:lnTo>
                  <a:pt x="4305" y="3455"/>
                </a:lnTo>
                <a:lnTo>
                  <a:pt x="4281" y="3455"/>
                </a:lnTo>
                <a:lnTo>
                  <a:pt x="4269" y="3455"/>
                </a:lnTo>
                <a:lnTo>
                  <a:pt x="4257" y="3443"/>
                </a:lnTo>
                <a:lnTo>
                  <a:pt x="4257" y="3383"/>
                </a:lnTo>
                <a:lnTo>
                  <a:pt x="4245" y="3311"/>
                </a:lnTo>
                <a:lnTo>
                  <a:pt x="4221" y="3227"/>
                </a:lnTo>
                <a:lnTo>
                  <a:pt x="4185" y="3179"/>
                </a:lnTo>
                <a:lnTo>
                  <a:pt x="4149" y="3167"/>
                </a:lnTo>
                <a:lnTo>
                  <a:pt x="4113" y="3155"/>
                </a:lnTo>
                <a:lnTo>
                  <a:pt x="4065" y="3143"/>
                </a:lnTo>
                <a:lnTo>
                  <a:pt x="4029" y="3143"/>
                </a:lnTo>
                <a:lnTo>
                  <a:pt x="4005" y="3143"/>
                </a:lnTo>
                <a:lnTo>
                  <a:pt x="3981" y="3155"/>
                </a:lnTo>
                <a:lnTo>
                  <a:pt x="3969" y="3179"/>
                </a:lnTo>
                <a:lnTo>
                  <a:pt x="3969" y="3203"/>
                </a:lnTo>
                <a:lnTo>
                  <a:pt x="4077" y="3239"/>
                </a:lnTo>
                <a:lnTo>
                  <a:pt x="4149" y="3311"/>
                </a:lnTo>
                <a:lnTo>
                  <a:pt x="4197" y="3407"/>
                </a:lnTo>
                <a:lnTo>
                  <a:pt x="4197" y="3527"/>
                </a:lnTo>
                <a:lnTo>
                  <a:pt x="4185" y="3551"/>
                </a:lnTo>
                <a:lnTo>
                  <a:pt x="4161" y="3551"/>
                </a:lnTo>
                <a:lnTo>
                  <a:pt x="4149" y="3539"/>
                </a:lnTo>
                <a:lnTo>
                  <a:pt x="4137" y="3527"/>
                </a:lnTo>
                <a:lnTo>
                  <a:pt x="4137" y="3479"/>
                </a:lnTo>
                <a:lnTo>
                  <a:pt x="4125" y="3443"/>
                </a:lnTo>
                <a:lnTo>
                  <a:pt x="4113" y="3395"/>
                </a:lnTo>
                <a:lnTo>
                  <a:pt x="4101" y="3347"/>
                </a:lnTo>
                <a:lnTo>
                  <a:pt x="4065" y="3311"/>
                </a:lnTo>
                <a:lnTo>
                  <a:pt x="4029" y="3287"/>
                </a:lnTo>
                <a:lnTo>
                  <a:pt x="3969" y="3275"/>
                </a:lnTo>
                <a:lnTo>
                  <a:pt x="3909" y="3263"/>
                </a:lnTo>
                <a:lnTo>
                  <a:pt x="3897" y="3263"/>
                </a:lnTo>
                <a:lnTo>
                  <a:pt x="3873" y="3287"/>
                </a:lnTo>
                <a:lnTo>
                  <a:pt x="3849" y="3311"/>
                </a:lnTo>
                <a:lnTo>
                  <a:pt x="3837" y="3323"/>
                </a:lnTo>
                <a:lnTo>
                  <a:pt x="3909" y="3407"/>
                </a:lnTo>
                <a:lnTo>
                  <a:pt x="3993" y="3491"/>
                </a:lnTo>
                <a:lnTo>
                  <a:pt x="4077" y="3563"/>
                </a:lnTo>
                <a:lnTo>
                  <a:pt x="4125" y="3623"/>
                </a:lnTo>
                <a:lnTo>
                  <a:pt x="4137" y="3647"/>
                </a:lnTo>
                <a:lnTo>
                  <a:pt x="4125" y="3671"/>
                </a:lnTo>
                <a:lnTo>
                  <a:pt x="4101" y="3695"/>
                </a:lnTo>
                <a:lnTo>
                  <a:pt x="4077" y="3683"/>
                </a:lnTo>
                <a:lnTo>
                  <a:pt x="4005" y="3599"/>
                </a:lnTo>
                <a:lnTo>
                  <a:pt x="3921" y="3527"/>
                </a:lnTo>
                <a:lnTo>
                  <a:pt x="3837" y="3443"/>
                </a:lnTo>
                <a:lnTo>
                  <a:pt x="3753" y="3359"/>
                </a:lnTo>
                <a:lnTo>
                  <a:pt x="3669" y="3263"/>
                </a:lnTo>
                <a:lnTo>
                  <a:pt x="3585" y="3179"/>
                </a:lnTo>
                <a:lnTo>
                  <a:pt x="3501" y="3096"/>
                </a:lnTo>
                <a:lnTo>
                  <a:pt x="3429" y="3012"/>
                </a:lnTo>
                <a:lnTo>
                  <a:pt x="3417" y="3000"/>
                </a:lnTo>
                <a:lnTo>
                  <a:pt x="3429" y="2976"/>
                </a:lnTo>
                <a:lnTo>
                  <a:pt x="3453" y="2964"/>
                </a:lnTo>
                <a:lnTo>
                  <a:pt x="3477" y="2976"/>
                </a:lnTo>
                <a:lnTo>
                  <a:pt x="3765" y="3263"/>
                </a:lnTo>
                <a:lnTo>
                  <a:pt x="3777" y="3251"/>
                </a:lnTo>
                <a:lnTo>
                  <a:pt x="3789" y="3239"/>
                </a:lnTo>
                <a:lnTo>
                  <a:pt x="3813" y="3215"/>
                </a:lnTo>
                <a:lnTo>
                  <a:pt x="3825" y="3191"/>
                </a:lnTo>
                <a:lnTo>
                  <a:pt x="3825" y="3143"/>
                </a:lnTo>
                <a:lnTo>
                  <a:pt x="3801" y="3096"/>
                </a:lnTo>
                <a:lnTo>
                  <a:pt x="3789" y="3048"/>
                </a:lnTo>
                <a:lnTo>
                  <a:pt x="3765" y="3024"/>
                </a:lnTo>
                <a:lnTo>
                  <a:pt x="3729" y="3012"/>
                </a:lnTo>
                <a:lnTo>
                  <a:pt x="3669" y="2988"/>
                </a:lnTo>
                <a:lnTo>
                  <a:pt x="3597" y="2976"/>
                </a:lnTo>
                <a:lnTo>
                  <a:pt x="3561" y="2952"/>
                </a:lnTo>
                <a:lnTo>
                  <a:pt x="3549" y="2940"/>
                </a:lnTo>
                <a:lnTo>
                  <a:pt x="3549" y="2928"/>
                </a:lnTo>
                <a:lnTo>
                  <a:pt x="3561" y="2916"/>
                </a:lnTo>
                <a:lnTo>
                  <a:pt x="3573" y="2904"/>
                </a:lnTo>
                <a:lnTo>
                  <a:pt x="3621" y="2892"/>
                </a:lnTo>
                <a:lnTo>
                  <a:pt x="3693" y="2916"/>
                </a:lnTo>
                <a:lnTo>
                  <a:pt x="3777" y="2940"/>
                </a:lnTo>
                <a:lnTo>
                  <a:pt x="3825" y="2964"/>
                </a:lnTo>
                <a:lnTo>
                  <a:pt x="3837" y="3000"/>
                </a:lnTo>
                <a:lnTo>
                  <a:pt x="3849" y="3036"/>
                </a:lnTo>
                <a:lnTo>
                  <a:pt x="3861" y="3084"/>
                </a:lnTo>
                <a:lnTo>
                  <a:pt x="3873" y="3119"/>
                </a:lnTo>
                <a:lnTo>
                  <a:pt x="3897" y="3131"/>
                </a:lnTo>
                <a:lnTo>
                  <a:pt x="3909" y="3108"/>
                </a:lnTo>
                <a:lnTo>
                  <a:pt x="3933" y="3084"/>
                </a:lnTo>
                <a:lnTo>
                  <a:pt x="3945" y="3060"/>
                </a:lnTo>
                <a:lnTo>
                  <a:pt x="3933" y="2964"/>
                </a:lnTo>
                <a:lnTo>
                  <a:pt x="3909" y="2904"/>
                </a:lnTo>
                <a:lnTo>
                  <a:pt x="3861" y="2868"/>
                </a:lnTo>
                <a:lnTo>
                  <a:pt x="3789" y="2844"/>
                </a:lnTo>
                <a:lnTo>
                  <a:pt x="3753" y="2832"/>
                </a:lnTo>
                <a:lnTo>
                  <a:pt x="3729" y="2832"/>
                </a:lnTo>
                <a:lnTo>
                  <a:pt x="3705" y="2832"/>
                </a:lnTo>
                <a:lnTo>
                  <a:pt x="3681" y="2820"/>
                </a:lnTo>
                <a:lnTo>
                  <a:pt x="3669" y="2796"/>
                </a:lnTo>
                <a:lnTo>
                  <a:pt x="3669" y="2784"/>
                </a:lnTo>
                <a:lnTo>
                  <a:pt x="3681" y="2760"/>
                </a:lnTo>
                <a:lnTo>
                  <a:pt x="3693" y="2760"/>
                </a:lnTo>
                <a:lnTo>
                  <a:pt x="3753" y="2760"/>
                </a:lnTo>
                <a:lnTo>
                  <a:pt x="3825" y="2772"/>
                </a:lnTo>
                <a:lnTo>
                  <a:pt x="3897" y="2796"/>
                </a:lnTo>
                <a:lnTo>
                  <a:pt x="3957" y="2820"/>
                </a:lnTo>
                <a:lnTo>
                  <a:pt x="3969" y="2868"/>
                </a:lnTo>
                <a:lnTo>
                  <a:pt x="3993" y="2928"/>
                </a:lnTo>
                <a:lnTo>
                  <a:pt x="4005" y="2976"/>
                </a:lnTo>
                <a:lnTo>
                  <a:pt x="4017" y="2988"/>
                </a:lnTo>
                <a:lnTo>
                  <a:pt x="4053" y="2976"/>
                </a:lnTo>
                <a:lnTo>
                  <a:pt x="4101" y="2928"/>
                </a:lnTo>
                <a:lnTo>
                  <a:pt x="4149" y="2892"/>
                </a:lnTo>
                <a:lnTo>
                  <a:pt x="4185" y="2880"/>
                </a:lnTo>
                <a:close/>
                <a:moveTo>
                  <a:pt x="3489" y="3167"/>
                </a:moveTo>
                <a:lnTo>
                  <a:pt x="3537" y="3215"/>
                </a:lnTo>
                <a:lnTo>
                  <a:pt x="3585" y="3263"/>
                </a:lnTo>
                <a:lnTo>
                  <a:pt x="3645" y="3323"/>
                </a:lnTo>
                <a:lnTo>
                  <a:pt x="3705" y="3383"/>
                </a:lnTo>
                <a:lnTo>
                  <a:pt x="3765" y="3443"/>
                </a:lnTo>
                <a:lnTo>
                  <a:pt x="3825" y="3503"/>
                </a:lnTo>
                <a:lnTo>
                  <a:pt x="3897" y="3575"/>
                </a:lnTo>
                <a:lnTo>
                  <a:pt x="3957" y="3635"/>
                </a:lnTo>
                <a:lnTo>
                  <a:pt x="3945" y="3635"/>
                </a:lnTo>
                <a:lnTo>
                  <a:pt x="3933" y="3659"/>
                </a:lnTo>
                <a:lnTo>
                  <a:pt x="3921" y="3671"/>
                </a:lnTo>
                <a:lnTo>
                  <a:pt x="3897" y="3671"/>
                </a:lnTo>
                <a:lnTo>
                  <a:pt x="3861" y="3623"/>
                </a:lnTo>
                <a:lnTo>
                  <a:pt x="3789" y="3551"/>
                </a:lnTo>
                <a:lnTo>
                  <a:pt x="3729" y="3491"/>
                </a:lnTo>
                <a:lnTo>
                  <a:pt x="3681" y="3479"/>
                </a:lnTo>
                <a:lnTo>
                  <a:pt x="3681" y="3515"/>
                </a:lnTo>
                <a:lnTo>
                  <a:pt x="3717" y="3575"/>
                </a:lnTo>
                <a:lnTo>
                  <a:pt x="3765" y="3623"/>
                </a:lnTo>
                <a:lnTo>
                  <a:pt x="3813" y="3671"/>
                </a:lnTo>
                <a:lnTo>
                  <a:pt x="3837" y="3743"/>
                </a:lnTo>
                <a:lnTo>
                  <a:pt x="3837" y="3803"/>
                </a:lnTo>
                <a:lnTo>
                  <a:pt x="3801" y="3863"/>
                </a:lnTo>
                <a:lnTo>
                  <a:pt x="3753" y="3899"/>
                </a:lnTo>
                <a:lnTo>
                  <a:pt x="3681" y="3935"/>
                </a:lnTo>
                <a:lnTo>
                  <a:pt x="3609" y="3947"/>
                </a:lnTo>
                <a:lnTo>
                  <a:pt x="3537" y="3935"/>
                </a:lnTo>
                <a:lnTo>
                  <a:pt x="3477" y="3887"/>
                </a:lnTo>
                <a:lnTo>
                  <a:pt x="3453" y="3863"/>
                </a:lnTo>
                <a:lnTo>
                  <a:pt x="3429" y="3827"/>
                </a:lnTo>
                <a:lnTo>
                  <a:pt x="3393" y="3803"/>
                </a:lnTo>
                <a:lnTo>
                  <a:pt x="3357" y="3791"/>
                </a:lnTo>
                <a:lnTo>
                  <a:pt x="3297" y="3791"/>
                </a:lnTo>
                <a:lnTo>
                  <a:pt x="3237" y="3791"/>
                </a:lnTo>
                <a:lnTo>
                  <a:pt x="3189" y="3791"/>
                </a:lnTo>
                <a:lnTo>
                  <a:pt x="3165" y="3767"/>
                </a:lnTo>
                <a:lnTo>
                  <a:pt x="3177" y="3731"/>
                </a:lnTo>
                <a:lnTo>
                  <a:pt x="3225" y="3707"/>
                </a:lnTo>
                <a:lnTo>
                  <a:pt x="3309" y="3707"/>
                </a:lnTo>
                <a:lnTo>
                  <a:pt x="3381" y="3707"/>
                </a:lnTo>
                <a:lnTo>
                  <a:pt x="3465" y="3755"/>
                </a:lnTo>
                <a:lnTo>
                  <a:pt x="3525" y="3827"/>
                </a:lnTo>
                <a:lnTo>
                  <a:pt x="3585" y="3875"/>
                </a:lnTo>
                <a:lnTo>
                  <a:pt x="3669" y="3875"/>
                </a:lnTo>
                <a:lnTo>
                  <a:pt x="3753" y="3815"/>
                </a:lnTo>
                <a:lnTo>
                  <a:pt x="3777" y="3755"/>
                </a:lnTo>
                <a:lnTo>
                  <a:pt x="3753" y="3707"/>
                </a:lnTo>
                <a:lnTo>
                  <a:pt x="3705" y="3647"/>
                </a:lnTo>
                <a:lnTo>
                  <a:pt x="3669" y="3611"/>
                </a:lnTo>
                <a:lnTo>
                  <a:pt x="3633" y="3575"/>
                </a:lnTo>
                <a:lnTo>
                  <a:pt x="3609" y="3539"/>
                </a:lnTo>
                <a:lnTo>
                  <a:pt x="3597" y="3503"/>
                </a:lnTo>
                <a:lnTo>
                  <a:pt x="3597" y="3479"/>
                </a:lnTo>
                <a:lnTo>
                  <a:pt x="3597" y="3455"/>
                </a:lnTo>
                <a:lnTo>
                  <a:pt x="3609" y="3431"/>
                </a:lnTo>
                <a:lnTo>
                  <a:pt x="3609" y="3395"/>
                </a:lnTo>
                <a:lnTo>
                  <a:pt x="3573" y="3359"/>
                </a:lnTo>
                <a:lnTo>
                  <a:pt x="3525" y="3311"/>
                </a:lnTo>
                <a:lnTo>
                  <a:pt x="3477" y="3251"/>
                </a:lnTo>
                <a:lnTo>
                  <a:pt x="3441" y="3227"/>
                </a:lnTo>
                <a:lnTo>
                  <a:pt x="3429" y="3191"/>
                </a:lnTo>
                <a:lnTo>
                  <a:pt x="3441" y="3167"/>
                </a:lnTo>
                <a:lnTo>
                  <a:pt x="3465" y="3167"/>
                </a:lnTo>
                <a:lnTo>
                  <a:pt x="3489" y="3167"/>
                </a:lnTo>
                <a:close/>
                <a:moveTo>
                  <a:pt x="3237" y="1452"/>
                </a:moveTo>
                <a:lnTo>
                  <a:pt x="3261" y="1440"/>
                </a:lnTo>
                <a:lnTo>
                  <a:pt x="3273" y="1464"/>
                </a:lnTo>
                <a:lnTo>
                  <a:pt x="3273" y="1488"/>
                </a:lnTo>
                <a:lnTo>
                  <a:pt x="3273" y="1500"/>
                </a:lnTo>
                <a:lnTo>
                  <a:pt x="3237" y="1536"/>
                </a:lnTo>
                <a:lnTo>
                  <a:pt x="3213" y="1572"/>
                </a:lnTo>
                <a:lnTo>
                  <a:pt x="3177" y="1596"/>
                </a:lnTo>
                <a:lnTo>
                  <a:pt x="3141" y="1632"/>
                </a:lnTo>
                <a:lnTo>
                  <a:pt x="3070" y="1716"/>
                </a:lnTo>
                <a:lnTo>
                  <a:pt x="2986" y="1800"/>
                </a:lnTo>
                <a:lnTo>
                  <a:pt x="2902" y="1884"/>
                </a:lnTo>
                <a:lnTo>
                  <a:pt x="2806" y="1956"/>
                </a:lnTo>
                <a:lnTo>
                  <a:pt x="2794" y="1956"/>
                </a:lnTo>
                <a:lnTo>
                  <a:pt x="2770" y="1956"/>
                </a:lnTo>
                <a:lnTo>
                  <a:pt x="2770" y="1932"/>
                </a:lnTo>
                <a:lnTo>
                  <a:pt x="2770" y="1920"/>
                </a:lnTo>
                <a:lnTo>
                  <a:pt x="2830" y="1848"/>
                </a:lnTo>
                <a:lnTo>
                  <a:pt x="2914" y="1764"/>
                </a:lnTo>
                <a:lnTo>
                  <a:pt x="2986" y="1692"/>
                </a:lnTo>
                <a:lnTo>
                  <a:pt x="3070" y="1608"/>
                </a:lnTo>
                <a:lnTo>
                  <a:pt x="3106" y="1572"/>
                </a:lnTo>
                <a:lnTo>
                  <a:pt x="3153" y="1524"/>
                </a:lnTo>
                <a:lnTo>
                  <a:pt x="3189" y="1476"/>
                </a:lnTo>
                <a:lnTo>
                  <a:pt x="3237" y="1452"/>
                </a:lnTo>
                <a:close/>
                <a:moveTo>
                  <a:pt x="3417" y="1584"/>
                </a:moveTo>
                <a:lnTo>
                  <a:pt x="3441" y="1620"/>
                </a:lnTo>
                <a:lnTo>
                  <a:pt x="3405" y="1680"/>
                </a:lnTo>
                <a:lnTo>
                  <a:pt x="3345" y="1740"/>
                </a:lnTo>
                <a:lnTo>
                  <a:pt x="3309" y="1764"/>
                </a:lnTo>
                <a:lnTo>
                  <a:pt x="3273" y="1812"/>
                </a:lnTo>
                <a:lnTo>
                  <a:pt x="3225" y="1860"/>
                </a:lnTo>
                <a:lnTo>
                  <a:pt x="3177" y="1908"/>
                </a:lnTo>
                <a:lnTo>
                  <a:pt x="3129" y="1968"/>
                </a:lnTo>
                <a:lnTo>
                  <a:pt x="3082" y="2016"/>
                </a:lnTo>
                <a:lnTo>
                  <a:pt x="3034" y="2052"/>
                </a:lnTo>
                <a:lnTo>
                  <a:pt x="2974" y="2088"/>
                </a:lnTo>
                <a:lnTo>
                  <a:pt x="2926" y="2124"/>
                </a:lnTo>
                <a:lnTo>
                  <a:pt x="2878" y="2148"/>
                </a:lnTo>
                <a:lnTo>
                  <a:pt x="2818" y="2148"/>
                </a:lnTo>
                <a:lnTo>
                  <a:pt x="2758" y="2160"/>
                </a:lnTo>
                <a:lnTo>
                  <a:pt x="2710" y="2160"/>
                </a:lnTo>
                <a:lnTo>
                  <a:pt x="2638" y="2172"/>
                </a:lnTo>
                <a:lnTo>
                  <a:pt x="2578" y="2196"/>
                </a:lnTo>
                <a:lnTo>
                  <a:pt x="2518" y="2220"/>
                </a:lnTo>
                <a:lnTo>
                  <a:pt x="2458" y="2244"/>
                </a:lnTo>
                <a:lnTo>
                  <a:pt x="2398" y="2268"/>
                </a:lnTo>
                <a:lnTo>
                  <a:pt x="2338" y="2304"/>
                </a:lnTo>
                <a:lnTo>
                  <a:pt x="2290" y="2340"/>
                </a:lnTo>
                <a:lnTo>
                  <a:pt x="2230" y="2388"/>
                </a:lnTo>
                <a:lnTo>
                  <a:pt x="2182" y="2424"/>
                </a:lnTo>
                <a:lnTo>
                  <a:pt x="2134" y="2472"/>
                </a:lnTo>
                <a:lnTo>
                  <a:pt x="2074" y="2520"/>
                </a:lnTo>
                <a:lnTo>
                  <a:pt x="2026" y="2556"/>
                </a:lnTo>
                <a:lnTo>
                  <a:pt x="2002" y="2568"/>
                </a:lnTo>
                <a:lnTo>
                  <a:pt x="1978" y="2568"/>
                </a:lnTo>
                <a:lnTo>
                  <a:pt x="1966" y="2556"/>
                </a:lnTo>
                <a:lnTo>
                  <a:pt x="1978" y="2532"/>
                </a:lnTo>
                <a:lnTo>
                  <a:pt x="2026" y="2460"/>
                </a:lnTo>
                <a:lnTo>
                  <a:pt x="2110" y="2388"/>
                </a:lnTo>
                <a:lnTo>
                  <a:pt x="2206" y="2316"/>
                </a:lnTo>
                <a:lnTo>
                  <a:pt x="2266" y="2268"/>
                </a:lnTo>
                <a:lnTo>
                  <a:pt x="2302" y="2244"/>
                </a:lnTo>
                <a:lnTo>
                  <a:pt x="2338" y="2220"/>
                </a:lnTo>
                <a:lnTo>
                  <a:pt x="2386" y="2208"/>
                </a:lnTo>
                <a:lnTo>
                  <a:pt x="2422" y="2184"/>
                </a:lnTo>
                <a:lnTo>
                  <a:pt x="2458" y="2172"/>
                </a:lnTo>
                <a:lnTo>
                  <a:pt x="2506" y="2148"/>
                </a:lnTo>
                <a:lnTo>
                  <a:pt x="2566" y="2136"/>
                </a:lnTo>
                <a:lnTo>
                  <a:pt x="2638" y="2112"/>
                </a:lnTo>
                <a:lnTo>
                  <a:pt x="2698" y="2100"/>
                </a:lnTo>
                <a:lnTo>
                  <a:pt x="2770" y="2088"/>
                </a:lnTo>
                <a:lnTo>
                  <a:pt x="2818" y="2076"/>
                </a:lnTo>
                <a:lnTo>
                  <a:pt x="2866" y="2076"/>
                </a:lnTo>
                <a:lnTo>
                  <a:pt x="2914" y="2064"/>
                </a:lnTo>
                <a:lnTo>
                  <a:pt x="2974" y="2028"/>
                </a:lnTo>
                <a:lnTo>
                  <a:pt x="3022" y="1980"/>
                </a:lnTo>
                <a:lnTo>
                  <a:pt x="3070" y="1932"/>
                </a:lnTo>
                <a:lnTo>
                  <a:pt x="3129" y="1872"/>
                </a:lnTo>
                <a:lnTo>
                  <a:pt x="3189" y="1812"/>
                </a:lnTo>
                <a:lnTo>
                  <a:pt x="3249" y="1740"/>
                </a:lnTo>
                <a:lnTo>
                  <a:pt x="3309" y="1680"/>
                </a:lnTo>
                <a:lnTo>
                  <a:pt x="3333" y="1656"/>
                </a:lnTo>
                <a:lnTo>
                  <a:pt x="3357" y="1620"/>
                </a:lnTo>
                <a:lnTo>
                  <a:pt x="3393" y="1596"/>
                </a:lnTo>
                <a:lnTo>
                  <a:pt x="3417" y="1584"/>
                </a:lnTo>
                <a:close/>
                <a:moveTo>
                  <a:pt x="3717" y="1884"/>
                </a:moveTo>
                <a:lnTo>
                  <a:pt x="3741" y="1884"/>
                </a:lnTo>
                <a:lnTo>
                  <a:pt x="3753" y="1884"/>
                </a:lnTo>
                <a:lnTo>
                  <a:pt x="3765" y="1908"/>
                </a:lnTo>
                <a:lnTo>
                  <a:pt x="3753" y="1932"/>
                </a:lnTo>
                <a:lnTo>
                  <a:pt x="3705" y="1980"/>
                </a:lnTo>
                <a:lnTo>
                  <a:pt x="3633" y="2052"/>
                </a:lnTo>
                <a:lnTo>
                  <a:pt x="3561" y="2124"/>
                </a:lnTo>
                <a:lnTo>
                  <a:pt x="3537" y="2184"/>
                </a:lnTo>
                <a:lnTo>
                  <a:pt x="3549" y="2208"/>
                </a:lnTo>
                <a:lnTo>
                  <a:pt x="3597" y="2220"/>
                </a:lnTo>
                <a:lnTo>
                  <a:pt x="3633" y="2208"/>
                </a:lnTo>
                <a:lnTo>
                  <a:pt x="3669" y="2208"/>
                </a:lnTo>
                <a:lnTo>
                  <a:pt x="3717" y="2184"/>
                </a:lnTo>
                <a:lnTo>
                  <a:pt x="3765" y="2148"/>
                </a:lnTo>
                <a:lnTo>
                  <a:pt x="3813" y="2100"/>
                </a:lnTo>
                <a:lnTo>
                  <a:pt x="3861" y="2064"/>
                </a:lnTo>
                <a:lnTo>
                  <a:pt x="3885" y="2052"/>
                </a:lnTo>
                <a:lnTo>
                  <a:pt x="3909" y="2052"/>
                </a:lnTo>
                <a:lnTo>
                  <a:pt x="3921" y="2076"/>
                </a:lnTo>
                <a:lnTo>
                  <a:pt x="3909" y="2100"/>
                </a:lnTo>
                <a:lnTo>
                  <a:pt x="3897" y="2112"/>
                </a:lnTo>
                <a:lnTo>
                  <a:pt x="3873" y="2136"/>
                </a:lnTo>
                <a:lnTo>
                  <a:pt x="3849" y="2148"/>
                </a:lnTo>
                <a:lnTo>
                  <a:pt x="3837" y="2172"/>
                </a:lnTo>
                <a:lnTo>
                  <a:pt x="3777" y="2232"/>
                </a:lnTo>
                <a:lnTo>
                  <a:pt x="3717" y="2268"/>
                </a:lnTo>
                <a:lnTo>
                  <a:pt x="3645" y="2280"/>
                </a:lnTo>
                <a:lnTo>
                  <a:pt x="3561" y="2280"/>
                </a:lnTo>
                <a:lnTo>
                  <a:pt x="3537" y="2280"/>
                </a:lnTo>
                <a:lnTo>
                  <a:pt x="3513" y="2256"/>
                </a:lnTo>
                <a:lnTo>
                  <a:pt x="3489" y="2244"/>
                </a:lnTo>
                <a:lnTo>
                  <a:pt x="3465" y="2244"/>
                </a:lnTo>
                <a:lnTo>
                  <a:pt x="3453" y="2256"/>
                </a:lnTo>
                <a:lnTo>
                  <a:pt x="3429" y="2280"/>
                </a:lnTo>
                <a:lnTo>
                  <a:pt x="3417" y="2292"/>
                </a:lnTo>
                <a:lnTo>
                  <a:pt x="3405" y="2316"/>
                </a:lnTo>
                <a:lnTo>
                  <a:pt x="3417" y="2340"/>
                </a:lnTo>
                <a:lnTo>
                  <a:pt x="3453" y="2388"/>
                </a:lnTo>
                <a:lnTo>
                  <a:pt x="3501" y="2424"/>
                </a:lnTo>
                <a:lnTo>
                  <a:pt x="3525" y="2460"/>
                </a:lnTo>
                <a:lnTo>
                  <a:pt x="3537" y="2472"/>
                </a:lnTo>
                <a:lnTo>
                  <a:pt x="3525" y="2496"/>
                </a:lnTo>
                <a:lnTo>
                  <a:pt x="3501" y="2496"/>
                </a:lnTo>
                <a:lnTo>
                  <a:pt x="3477" y="2496"/>
                </a:lnTo>
                <a:lnTo>
                  <a:pt x="3453" y="2472"/>
                </a:lnTo>
                <a:lnTo>
                  <a:pt x="3417" y="2436"/>
                </a:lnTo>
                <a:lnTo>
                  <a:pt x="3381" y="2400"/>
                </a:lnTo>
                <a:lnTo>
                  <a:pt x="3345" y="2376"/>
                </a:lnTo>
                <a:lnTo>
                  <a:pt x="3333" y="2376"/>
                </a:lnTo>
                <a:lnTo>
                  <a:pt x="3321" y="2388"/>
                </a:lnTo>
                <a:lnTo>
                  <a:pt x="3297" y="2412"/>
                </a:lnTo>
                <a:lnTo>
                  <a:pt x="3285" y="2436"/>
                </a:lnTo>
                <a:lnTo>
                  <a:pt x="3309" y="2472"/>
                </a:lnTo>
                <a:lnTo>
                  <a:pt x="3345" y="2520"/>
                </a:lnTo>
                <a:lnTo>
                  <a:pt x="3393" y="2568"/>
                </a:lnTo>
                <a:lnTo>
                  <a:pt x="3429" y="2592"/>
                </a:lnTo>
                <a:lnTo>
                  <a:pt x="3441" y="2616"/>
                </a:lnTo>
                <a:lnTo>
                  <a:pt x="3429" y="2628"/>
                </a:lnTo>
                <a:lnTo>
                  <a:pt x="3405" y="2640"/>
                </a:lnTo>
                <a:lnTo>
                  <a:pt x="3393" y="2640"/>
                </a:lnTo>
                <a:lnTo>
                  <a:pt x="2998" y="2244"/>
                </a:lnTo>
                <a:lnTo>
                  <a:pt x="2986" y="2220"/>
                </a:lnTo>
                <a:lnTo>
                  <a:pt x="2986" y="2196"/>
                </a:lnTo>
                <a:lnTo>
                  <a:pt x="3010" y="2184"/>
                </a:lnTo>
                <a:lnTo>
                  <a:pt x="3046" y="2196"/>
                </a:lnTo>
                <a:lnTo>
                  <a:pt x="3082" y="2244"/>
                </a:lnTo>
                <a:lnTo>
                  <a:pt x="3129" y="2292"/>
                </a:lnTo>
                <a:lnTo>
                  <a:pt x="3177" y="2328"/>
                </a:lnTo>
                <a:lnTo>
                  <a:pt x="3213" y="2352"/>
                </a:lnTo>
                <a:lnTo>
                  <a:pt x="3225" y="2352"/>
                </a:lnTo>
                <a:lnTo>
                  <a:pt x="3237" y="2340"/>
                </a:lnTo>
                <a:lnTo>
                  <a:pt x="3261" y="2328"/>
                </a:lnTo>
                <a:lnTo>
                  <a:pt x="3273" y="2316"/>
                </a:lnTo>
                <a:lnTo>
                  <a:pt x="3273" y="2280"/>
                </a:lnTo>
                <a:lnTo>
                  <a:pt x="3225" y="2232"/>
                </a:lnTo>
                <a:lnTo>
                  <a:pt x="3177" y="2184"/>
                </a:lnTo>
                <a:lnTo>
                  <a:pt x="3129" y="2148"/>
                </a:lnTo>
                <a:lnTo>
                  <a:pt x="3118" y="2124"/>
                </a:lnTo>
                <a:lnTo>
                  <a:pt x="3129" y="2100"/>
                </a:lnTo>
                <a:lnTo>
                  <a:pt x="3153" y="2100"/>
                </a:lnTo>
                <a:lnTo>
                  <a:pt x="3177" y="2112"/>
                </a:lnTo>
                <a:lnTo>
                  <a:pt x="3213" y="2148"/>
                </a:lnTo>
                <a:lnTo>
                  <a:pt x="3249" y="2184"/>
                </a:lnTo>
                <a:lnTo>
                  <a:pt x="3297" y="2220"/>
                </a:lnTo>
                <a:lnTo>
                  <a:pt x="3333" y="2232"/>
                </a:lnTo>
                <a:lnTo>
                  <a:pt x="3357" y="2220"/>
                </a:lnTo>
                <a:lnTo>
                  <a:pt x="3381" y="2208"/>
                </a:lnTo>
                <a:lnTo>
                  <a:pt x="3393" y="2184"/>
                </a:lnTo>
                <a:lnTo>
                  <a:pt x="3393" y="2160"/>
                </a:lnTo>
                <a:lnTo>
                  <a:pt x="3357" y="2076"/>
                </a:lnTo>
                <a:lnTo>
                  <a:pt x="3357" y="2004"/>
                </a:lnTo>
                <a:lnTo>
                  <a:pt x="3381" y="1920"/>
                </a:lnTo>
                <a:lnTo>
                  <a:pt x="3417" y="1848"/>
                </a:lnTo>
                <a:lnTo>
                  <a:pt x="3453" y="1812"/>
                </a:lnTo>
                <a:lnTo>
                  <a:pt x="3477" y="1788"/>
                </a:lnTo>
                <a:lnTo>
                  <a:pt x="3513" y="1752"/>
                </a:lnTo>
                <a:lnTo>
                  <a:pt x="3549" y="1728"/>
                </a:lnTo>
                <a:lnTo>
                  <a:pt x="3573" y="1716"/>
                </a:lnTo>
                <a:lnTo>
                  <a:pt x="3585" y="1728"/>
                </a:lnTo>
                <a:lnTo>
                  <a:pt x="3597" y="1752"/>
                </a:lnTo>
                <a:lnTo>
                  <a:pt x="3585" y="1776"/>
                </a:lnTo>
                <a:lnTo>
                  <a:pt x="3549" y="1812"/>
                </a:lnTo>
                <a:lnTo>
                  <a:pt x="3501" y="1860"/>
                </a:lnTo>
                <a:lnTo>
                  <a:pt x="3465" y="1920"/>
                </a:lnTo>
                <a:lnTo>
                  <a:pt x="3441" y="1968"/>
                </a:lnTo>
                <a:lnTo>
                  <a:pt x="3429" y="1992"/>
                </a:lnTo>
                <a:lnTo>
                  <a:pt x="3429" y="2040"/>
                </a:lnTo>
                <a:lnTo>
                  <a:pt x="3429" y="2076"/>
                </a:lnTo>
                <a:lnTo>
                  <a:pt x="3441" y="2100"/>
                </a:lnTo>
                <a:lnTo>
                  <a:pt x="3501" y="2088"/>
                </a:lnTo>
                <a:lnTo>
                  <a:pt x="3573" y="2016"/>
                </a:lnTo>
                <a:lnTo>
                  <a:pt x="3657" y="1932"/>
                </a:lnTo>
                <a:lnTo>
                  <a:pt x="3717" y="1884"/>
                </a:lnTo>
                <a:close/>
                <a:moveTo>
                  <a:pt x="2998" y="2340"/>
                </a:moveTo>
                <a:lnTo>
                  <a:pt x="3022" y="2388"/>
                </a:lnTo>
                <a:lnTo>
                  <a:pt x="3058" y="2436"/>
                </a:lnTo>
                <a:lnTo>
                  <a:pt x="3082" y="2484"/>
                </a:lnTo>
                <a:lnTo>
                  <a:pt x="3118" y="2520"/>
                </a:lnTo>
                <a:lnTo>
                  <a:pt x="3177" y="2556"/>
                </a:lnTo>
                <a:lnTo>
                  <a:pt x="3237" y="2592"/>
                </a:lnTo>
                <a:lnTo>
                  <a:pt x="3273" y="2616"/>
                </a:lnTo>
                <a:lnTo>
                  <a:pt x="3285" y="2628"/>
                </a:lnTo>
                <a:lnTo>
                  <a:pt x="3285" y="2664"/>
                </a:lnTo>
                <a:lnTo>
                  <a:pt x="3261" y="2700"/>
                </a:lnTo>
                <a:lnTo>
                  <a:pt x="3225" y="2724"/>
                </a:lnTo>
                <a:lnTo>
                  <a:pt x="3177" y="2748"/>
                </a:lnTo>
                <a:lnTo>
                  <a:pt x="3129" y="2796"/>
                </a:lnTo>
                <a:lnTo>
                  <a:pt x="3094" y="2832"/>
                </a:lnTo>
                <a:lnTo>
                  <a:pt x="3046" y="2880"/>
                </a:lnTo>
                <a:lnTo>
                  <a:pt x="2998" y="2916"/>
                </a:lnTo>
                <a:lnTo>
                  <a:pt x="2950" y="2988"/>
                </a:lnTo>
                <a:lnTo>
                  <a:pt x="2902" y="3060"/>
                </a:lnTo>
                <a:lnTo>
                  <a:pt x="2866" y="3131"/>
                </a:lnTo>
                <a:lnTo>
                  <a:pt x="2830" y="3191"/>
                </a:lnTo>
                <a:lnTo>
                  <a:pt x="2806" y="3239"/>
                </a:lnTo>
                <a:lnTo>
                  <a:pt x="2806" y="3275"/>
                </a:lnTo>
                <a:lnTo>
                  <a:pt x="2794" y="3299"/>
                </a:lnTo>
                <a:lnTo>
                  <a:pt x="2782" y="3323"/>
                </a:lnTo>
                <a:lnTo>
                  <a:pt x="2770" y="3335"/>
                </a:lnTo>
                <a:lnTo>
                  <a:pt x="2746" y="3347"/>
                </a:lnTo>
                <a:lnTo>
                  <a:pt x="2722" y="3335"/>
                </a:lnTo>
                <a:lnTo>
                  <a:pt x="2722" y="3299"/>
                </a:lnTo>
                <a:lnTo>
                  <a:pt x="2734" y="3239"/>
                </a:lnTo>
                <a:lnTo>
                  <a:pt x="2758" y="3179"/>
                </a:lnTo>
                <a:lnTo>
                  <a:pt x="2782" y="3131"/>
                </a:lnTo>
                <a:lnTo>
                  <a:pt x="2818" y="3072"/>
                </a:lnTo>
                <a:lnTo>
                  <a:pt x="2842" y="3036"/>
                </a:lnTo>
                <a:lnTo>
                  <a:pt x="2866" y="3000"/>
                </a:lnTo>
                <a:lnTo>
                  <a:pt x="2878" y="2964"/>
                </a:lnTo>
                <a:lnTo>
                  <a:pt x="2890" y="2928"/>
                </a:lnTo>
                <a:lnTo>
                  <a:pt x="2866" y="2880"/>
                </a:lnTo>
                <a:lnTo>
                  <a:pt x="2830" y="2820"/>
                </a:lnTo>
                <a:lnTo>
                  <a:pt x="2770" y="2772"/>
                </a:lnTo>
                <a:lnTo>
                  <a:pt x="2722" y="2748"/>
                </a:lnTo>
                <a:lnTo>
                  <a:pt x="2686" y="2760"/>
                </a:lnTo>
                <a:lnTo>
                  <a:pt x="2650" y="2772"/>
                </a:lnTo>
                <a:lnTo>
                  <a:pt x="2614" y="2796"/>
                </a:lnTo>
                <a:lnTo>
                  <a:pt x="2578" y="2808"/>
                </a:lnTo>
                <a:lnTo>
                  <a:pt x="2518" y="2832"/>
                </a:lnTo>
                <a:lnTo>
                  <a:pt x="2458" y="2868"/>
                </a:lnTo>
                <a:lnTo>
                  <a:pt x="2386" y="2892"/>
                </a:lnTo>
                <a:lnTo>
                  <a:pt x="2314" y="2904"/>
                </a:lnTo>
                <a:lnTo>
                  <a:pt x="2290" y="2880"/>
                </a:lnTo>
                <a:lnTo>
                  <a:pt x="2290" y="2856"/>
                </a:lnTo>
                <a:lnTo>
                  <a:pt x="2290" y="2844"/>
                </a:lnTo>
                <a:lnTo>
                  <a:pt x="2302" y="2844"/>
                </a:lnTo>
                <a:lnTo>
                  <a:pt x="2350" y="2820"/>
                </a:lnTo>
                <a:lnTo>
                  <a:pt x="2398" y="2796"/>
                </a:lnTo>
                <a:lnTo>
                  <a:pt x="2446" y="2772"/>
                </a:lnTo>
                <a:lnTo>
                  <a:pt x="2494" y="2760"/>
                </a:lnTo>
                <a:lnTo>
                  <a:pt x="2554" y="2736"/>
                </a:lnTo>
                <a:lnTo>
                  <a:pt x="2626" y="2700"/>
                </a:lnTo>
                <a:lnTo>
                  <a:pt x="2686" y="2664"/>
                </a:lnTo>
                <a:lnTo>
                  <a:pt x="2746" y="2628"/>
                </a:lnTo>
                <a:lnTo>
                  <a:pt x="2782" y="2592"/>
                </a:lnTo>
                <a:lnTo>
                  <a:pt x="2818" y="2568"/>
                </a:lnTo>
                <a:lnTo>
                  <a:pt x="2854" y="2520"/>
                </a:lnTo>
                <a:lnTo>
                  <a:pt x="2878" y="2484"/>
                </a:lnTo>
                <a:lnTo>
                  <a:pt x="2902" y="2448"/>
                </a:lnTo>
                <a:lnTo>
                  <a:pt x="2926" y="2400"/>
                </a:lnTo>
                <a:lnTo>
                  <a:pt x="2962" y="2364"/>
                </a:lnTo>
                <a:lnTo>
                  <a:pt x="2998" y="2340"/>
                </a:lnTo>
                <a:close/>
                <a:moveTo>
                  <a:pt x="3034" y="2544"/>
                </a:moveTo>
                <a:lnTo>
                  <a:pt x="3022" y="2520"/>
                </a:lnTo>
                <a:lnTo>
                  <a:pt x="3010" y="2508"/>
                </a:lnTo>
                <a:lnTo>
                  <a:pt x="2998" y="2496"/>
                </a:lnTo>
                <a:lnTo>
                  <a:pt x="2986" y="2496"/>
                </a:lnTo>
                <a:lnTo>
                  <a:pt x="2938" y="2532"/>
                </a:lnTo>
                <a:lnTo>
                  <a:pt x="2878" y="2592"/>
                </a:lnTo>
                <a:lnTo>
                  <a:pt x="2830" y="2652"/>
                </a:lnTo>
                <a:lnTo>
                  <a:pt x="2806" y="2688"/>
                </a:lnTo>
                <a:lnTo>
                  <a:pt x="2806" y="2712"/>
                </a:lnTo>
                <a:lnTo>
                  <a:pt x="2818" y="2724"/>
                </a:lnTo>
                <a:lnTo>
                  <a:pt x="2830" y="2724"/>
                </a:lnTo>
                <a:lnTo>
                  <a:pt x="2854" y="2736"/>
                </a:lnTo>
                <a:lnTo>
                  <a:pt x="2902" y="2700"/>
                </a:lnTo>
                <a:lnTo>
                  <a:pt x="2962" y="2652"/>
                </a:lnTo>
                <a:lnTo>
                  <a:pt x="3010" y="2592"/>
                </a:lnTo>
                <a:lnTo>
                  <a:pt x="3034" y="2544"/>
                </a:lnTo>
                <a:close/>
                <a:moveTo>
                  <a:pt x="3082" y="2628"/>
                </a:moveTo>
                <a:lnTo>
                  <a:pt x="3046" y="2664"/>
                </a:lnTo>
                <a:lnTo>
                  <a:pt x="2998" y="2700"/>
                </a:lnTo>
                <a:lnTo>
                  <a:pt x="2962" y="2748"/>
                </a:lnTo>
                <a:lnTo>
                  <a:pt x="2926" y="2784"/>
                </a:lnTo>
                <a:lnTo>
                  <a:pt x="2926" y="2808"/>
                </a:lnTo>
                <a:lnTo>
                  <a:pt x="2938" y="2832"/>
                </a:lnTo>
                <a:lnTo>
                  <a:pt x="2962" y="2844"/>
                </a:lnTo>
                <a:lnTo>
                  <a:pt x="2986" y="2832"/>
                </a:lnTo>
                <a:lnTo>
                  <a:pt x="3034" y="2784"/>
                </a:lnTo>
                <a:lnTo>
                  <a:pt x="3094" y="2736"/>
                </a:lnTo>
                <a:lnTo>
                  <a:pt x="3129" y="2700"/>
                </a:lnTo>
                <a:lnTo>
                  <a:pt x="3153" y="2664"/>
                </a:lnTo>
                <a:lnTo>
                  <a:pt x="3141" y="2652"/>
                </a:lnTo>
                <a:lnTo>
                  <a:pt x="3129" y="2628"/>
                </a:lnTo>
                <a:lnTo>
                  <a:pt x="3106" y="2616"/>
                </a:lnTo>
                <a:lnTo>
                  <a:pt x="3082" y="2628"/>
                </a:lnTo>
                <a:close/>
                <a:moveTo>
                  <a:pt x="2626" y="2268"/>
                </a:moveTo>
                <a:lnTo>
                  <a:pt x="2650" y="2268"/>
                </a:lnTo>
                <a:lnTo>
                  <a:pt x="2662" y="2268"/>
                </a:lnTo>
                <a:lnTo>
                  <a:pt x="2674" y="2292"/>
                </a:lnTo>
                <a:lnTo>
                  <a:pt x="2662" y="2316"/>
                </a:lnTo>
                <a:lnTo>
                  <a:pt x="2626" y="2364"/>
                </a:lnTo>
                <a:lnTo>
                  <a:pt x="2578" y="2400"/>
                </a:lnTo>
                <a:lnTo>
                  <a:pt x="2518" y="2448"/>
                </a:lnTo>
                <a:lnTo>
                  <a:pt x="2482" y="2496"/>
                </a:lnTo>
                <a:lnTo>
                  <a:pt x="2422" y="2556"/>
                </a:lnTo>
                <a:lnTo>
                  <a:pt x="2362" y="2616"/>
                </a:lnTo>
                <a:lnTo>
                  <a:pt x="2302" y="2676"/>
                </a:lnTo>
                <a:lnTo>
                  <a:pt x="2242" y="2736"/>
                </a:lnTo>
                <a:lnTo>
                  <a:pt x="2206" y="2760"/>
                </a:lnTo>
                <a:lnTo>
                  <a:pt x="2182" y="2760"/>
                </a:lnTo>
                <a:lnTo>
                  <a:pt x="2158" y="2760"/>
                </a:lnTo>
                <a:lnTo>
                  <a:pt x="2158" y="2736"/>
                </a:lnTo>
                <a:lnTo>
                  <a:pt x="2182" y="2700"/>
                </a:lnTo>
                <a:lnTo>
                  <a:pt x="2242" y="2640"/>
                </a:lnTo>
                <a:lnTo>
                  <a:pt x="2302" y="2568"/>
                </a:lnTo>
                <a:lnTo>
                  <a:pt x="2386" y="2496"/>
                </a:lnTo>
                <a:lnTo>
                  <a:pt x="2458" y="2412"/>
                </a:lnTo>
                <a:lnTo>
                  <a:pt x="2530" y="2352"/>
                </a:lnTo>
                <a:lnTo>
                  <a:pt x="2590" y="2304"/>
                </a:lnTo>
                <a:lnTo>
                  <a:pt x="2626" y="2268"/>
                </a:lnTo>
                <a:close/>
                <a:moveTo>
                  <a:pt x="2926" y="4511"/>
                </a:moveTo>
                <a:lnTo>
                  <a:pt x="3129" y="4703"/>
                </a:lnTo>
                <a:lnTo>
                  <a:pt x="3141" y="4727"/>
                </a:lnTo>
                <a:lnTo>
                  <a:pt x="3129" y="4751"/>
                </a:lnTo>
                <a:lnTo>
                  <a:pt x="3106" y="4763"/>
                </a:lnTo>
                <a:lnTo>
                  <a:pt x="3094" y="4751"/>
                </a:lnTo>
                <a:lnTo>
                  <a:pt x="2890" y="4547"/>
                </a:lnTo>
                <a:lnTo>
                  <a:pt x="2878" y="4523"/>
                </a:lnTo>
                <a:lnTo>
                  <a:pt x="2890" y="4511"/>
                </a:lnTo>
                <a:lnTo>
                  <a:pt x="2914" y="4499"/>
                </a:lnTo>
                <a:lnTo>
                  <a:pt x="2926" y="4511"/>
                </a:lnTo>
                <a:close/>
                <a:moveTo>
                  <a:pt x="1487" y="3060"/>
                </a:moveTo>
                <a:lnTo>
                  <a:pt x="1691" y="3263"/>
                </a:lnTo>
                <a:lnTo>
                  <a:pt x="1691" y="3287"/>
                </a:lnTo>
                <a:lnTo>
                  <a:pt x="1691" y="3311"/>
                </a:lnTo>
                <a:lnTo>
                  <a:pt x="1667" y="3311"/>
                </a:lnTo>
                <a:lnTo>
                  <a:pt x="1643" y="3311"/>
                </a:lnTo>
                <a:lnTo>
                  <a:pt x="1439" y="3108"/>
                </a:lnTo>
                <a:lnTo>
                  <a:pt x="1427" y="3084"/>
                </a:lnTo>
                <a:lnTo>
                  <a:pt x="1439" y="3072"/>
                </a:lnTo>
                <a:lnTo>
                  <a:pt x="1463" y="3060"/>
                </a:lnTo>
                <a:lnTo>
                  <a:pt x="1487" y="3060"/>
                </a:lnTo>
                <a:close/>
                <a:moveTo>
                  <a:pt x="2830" y="4259"/>
                </a:moveTo>
                <a:lnTo>
                  <a:pt x="2650" y="4439"/>
                </a:lnTo>
                <a:lnTo>
                  <a:pt x="2626" y="4451"/>
                </a:lnTo>
                <a:lnTo>
                  <a:pt x="2602" y="4439"/>
                </a:lnTo>
                <a:lnTo>
                  <a:pt x="2602" y="4427"/>
                </a:lnTo>
                <a:lnTo>
                  <a:pt x="2602" y="4403"/>
                </a:lnTo>
                <a:lnTo>
                  <a:pt x="2794" y="4211"/>
                </a:lnTo>
                <a:lnTo>
                  <a:pt x="2806" y="4211"/>
                </a:lnTo>
                <a:lnTo>
                  <a:pt x="2830" y="4223"/>
                </a:lnTo>
                <a:lnTo>
                  <a:pt x="2842" y="4235"/>
                </a:lnTo>
                <a:lnTo>
                  <a:pt x="2830" y="4259"/>
                </a:lnTo>
                <a:close/>
                <a:moveTo>
                  <a:pt x="2566" y="3995"/>
                </a:moveTo>
                <a:lnTo>
                  <a:pt x="2386" y="4175"/>
                </a:lnTo>
                <a:lnTo>
                  <a:pt x="2362" y="4187"/>
                </a:lnTo>
                <a:lnTo>
                  <a:pt x="2338" y="4175"/>
                </a:lnTo>
                <a:lnTo>
                  <a:pt x="2338" y="4163"/>
                </a:lnTo>
                <a:lnTo>
                  <a:pt x="2338" y="4139"/>
                </a:lnTo>
                <a:lnTo>
                  <a:pt x="2530" y="3947"/>
                </a:lnTo>
                <a:lnTo>
                  <a:pt x="2542" y="3947"/>
                </a:lnTo>
                <a:lnTo>
                  <a:pt x="2566" y="3959"/>
                </a:lnTo>
                <a:lnTo>
                  <a:pt x="2578" y="3971"/>
                </a:lnTo>
                <a:lnTo>
                  <a:pt x="2566" y="3995"/>
                </a:lnTo>
                <a:close/>
                <a:moveTo>
                  <a:pt x="1954" y="3383"/>
                </a:moveTo>
                <a:lnTo>
                  <a:pt x="1775" y="3563"/>
                </a:lnTo>
                <a:lnTo>
                  <a:pt x="1751" y="3575"/>
                </a:lnTo>
                <a:lnTo>
                  <a:pt x="1727" y="3563"/>
                </a:lnTo>
                <a:lnTo>
                  <a:pt x="1715" y="3539"/>
                </a:lnTo>
                <a:lnTo>
                  <a:pt x="1727" y="3527"/>
                </a:lnTo>
                <a:lnTo>
                  <a:pt x="1906" y="3335"/>
                </a:lnTo>
                <a:lnTo>
                  <a:pt x="1930" y="3335"/>
                </a:lnTo>
                <a:lnTo>
                  <a:pt x="1954" y="3347"/>
                </a:lnTo>
                <a:lnTo>
                  <a:pt x="1966" y="3359"/>
                </a:lnTo>
                <a:lnTo>
                  <a:pt x="1954" y="3383"/>
                </a:lnTo>
                <a:close/>
                <a:moveTo>
                  <a:pt x="5120" y="1080"/>
                </a:moveTo>
                <a:lnTo>
                  <a:pt x="5156" y="1128"/>
                </a:lnTo>
                <a:lnTo>
                  <a:pt x="5192" y="1164"/>
                </a:lnTo>
                <a:lnTo>
                  <a:pt x="5216" y="1212"/>
                </a:lnTo>
                <a:lnTo>
                  <a:pt x="5228" y="1272"/>
                </a:lnTo>
                <a:lnTo>
                  <a:pt x="5240" y="1320"/>
                </a:lnTo>
                <a:lnTo>
                  <a:pt x="5240" y="1368"/>
                </a:lnTo>
                <a:lnTo>
                  <a:pt x="5240" y="1428"/>
                </a:lnTo>
                <a:lnTo>
                  <a:pt x="5240" y="1476"/>
                </a:lnTo>
                <a:lnTo>
                  <a:pt x="5264" y="1536"/>
                </a:lnTo>
                <a:lnTo>
                  <a:pt x="5288" y="1596"/>
                </a:lnTo>
                <a:lnTo>
                  <a:pt x="5300" y="1656"/>
                </a:lnTo>
                <a:lnTo>
                  <a:pt x="5312" y="1716"/>
                </a:lnTo>
                <a:lnTo>
                  <a:pt x="5300" y="1776"/>
                </a:lnTo>
                <a:lnTo>
                  <a:pt x="5288" y="1824"/>
                </a:lnTo>
                <a:lnTo>
                  <a:pt x="5276" y="1884"/>
                </a:lnTo>
                <a:lnTo>
                  <a:pt x="5252" y="1944"/>
                </a:lnTo>
                <a:lnTo>
                  <a:pt x="5252" y="2004"/>
                </a:lnTo>
                <a:lnTo>
                  <a:pt x="5276" y="2064"/>
                </a:lnTo>
                <a:lnTo>
                  <a:pt x="5312" y="2124"/>
                </a:lnTo>
                <a:lnTo>
                  <a:pt x="5324" y="2160"/>
                </a:lnTo>
                <a:lnTo>
                  <a:pt x="5348" y="2220"/>
                </a:lnTo>
                <a:lnTo>
                  <a:pt x="5360" y="2280"/>
                </a:lnTo>
                <a:lnTo>
                  <a:pt x="5372" y="2328"/>
                </a:lnTo>
                <a:lnTo>
                  <a:pt x="5372" y="2376"/>
                </a:lnTo>
                <a:lnTo>
                  <a:pt x="5360" y="2424"/>
                </a:lnTo>
                <a:lnTo>
                  <a:pt x="5348" y="2472"/>
                </a:lnTo>
                <a:lnTo>
                  <a:pt x="5336" y="2520"/>
                </a:lnTo>
                <a:lnTo>
                  <a:pt x="5312" y="2568"/>
                </a:lnTo>
                <a:lnTo>
                  <a:pt x="5276" y="2640"/>
                </a:lnTo>
                <a:lnTo>
                  <a:pt x="5228" y="2712"/>
                </a:lnTo>
                <a:lnTo>
                  <a:pt x="5180" y="2784"/>
                </a:lnTo>
                <a:lnTo>
                  <a:pt x="5120" y="2868"/>
                </a:lnTo>
                <a:lnTo>
                  <a:pt x="5072" y="2940"/>
                </a:lnTo>
                <a:lnTo>
                  <a:pt x="5012" y="3012"/>
                </a:lnTo>
                <a:lnTo>
                  <a:pt x="4952" y="3096"/>
                </a:lnTo>
                <a:lnTo>
                  <a:pt x="4904" y="3167"/>
                </a:lnTo>
                <a:lnTo>
                  <a:pt x="4784" y="3323"/>
                </a:lnTo>
                <a:lnTo>
                  <a:pt x="4676" y="3467"/>
                </a:lnTo>
                <a:lnTo>
                  <a:pt x="4568" y="3623"/>
                </a:lnTo>
                <a:lnTo>
                  <a:pt x="4448" y="3779"/>
                </a:lnTo>
                <a:lnTo>
                  <a:pt x="4341" y="3935"/>
                </a:lnTo>
                <a:lnTo>
                  <a:pt x="4221" y="4079"/>
                </a:lnTo>
                <a:lnTo>
                  <a:pt x="4113" y="4235"/>
                </a:lnTo>
                <a:lnTo>
                  <a:pt x="3993" y="4379"/>
                </a:lnTo>
                <a:lnTo>
                  <a:pt x="3933" y="4463"/>
                </a:lnTo>
                <a:lnTo>
                  <a:pt x="3885" y="4535"/>
                </a:lnTo>
                <a:lnTo>
                  <a:pt x="3825" y="4607"/>
                </a:lnTo>
                <a:lnTo>
                  <a:pt x="3765" y="4691"/>
                </a:lnTo>
                <a:lnTo>
                  <a:pt x="3705" y="4763"/>
                </a:lnTo>
                <a:lnTo>
                  <a:pt x="3657" y="4847"/>
                </a:lnTo>
                <a:lnTo>
                  <a:pt x="3597" y="4919"/>
                </a:lnTo>
                <a:lnTo>
                  <a:pt x="3537" y="5003"/>
                </a:lnTo>
                <a:lnTo>
                  <a:pt x="3489" y="5075"/>
                </a:lnTo>
                <a:lnTo>
                  <a:pt x="3429" y="5147"/>
                </a:lnTo>
                <a:lnTo>
                  <a:pt x="3369" y="5231"/>
                </a:lnTo>
                <a:lnTo>
                  <a:pt x="3321" y="5315"/>
                </a:lnTo>
                <a:lnTo>
                  <a:pt x="3261" y="5411"/>
                </a:lnTo>
                <a:lnTo>
                  <a:pt x="3201" y="5495"/>
                </a:lnTo>
                <a:lnTo>
                  <a:pt x="3153" y="5579"/>
                </a:lnTo>
                <a:lnTo>
                  <a:pt x="3106" y="5651"/>
                </a:lnTo>
                <a:lnTo>
                  <a:pt x="3094" y="5687"/>
                </a:lnTo>
                <a:lnTo>
                  <a:pt x="3070" y="5735"/>
                </a:lnTo>
                <a:lnTo>
                  <a:pt x="3058" y="5771"/>
                </a:lnTo>
                <a:lnTo>
                  <a:pt x="3034" y="5819"/>
                </a:lnTo>
                <a:lnTo>
                  <a:pt x="3022" y="5879"/>
                </a:lnTo>
                <a:lnTo>
                  <a:pt x="3010" y="5927"/>
                </a:lnTo>
                <a:lnTo>
                  <a:pt x="2986" y="5987"/>
                </a:lnTo>
                <a:lnTo>
                  <a:pt x="2974" y="6035"/>
                </a:lnTo>
                <a:lnTo>
                  <a:pt x="2926" y="5999"/>
                </a:lnTo>
                <a:lnTo>
                  <a:pt x="2878" y="5963"/>
                </a:lnTo>
                <a:lnTo>
                  <a:pt x="2830" y="5927"/>
                </a:lnTo>
                <a:lnTo>
                  <a:pt x="2782" y="5891"/>
                </a:lnTo>
                <a:lnTo>
                  <a:pt x="2746" y="5843"/>
                </a:lnTo>
                <a:lnTo>
                  <a:pt x="2710" y="5795"/>
                </a:lnTo>
                <a:lnTo>
                  <a:pt x="2662" y="5735"/>
                </a:lnTo>
                <a:lnTo>
                  <a:pt x="2626" y="5675"/>
                </a:lnTo>
                <a:lnTo>
                  <a:pt x="2590" y="5639"/>
                </a:lnTo>
                <a:lnTo>
                  <a:pt x="2554" y="5627"/>
                </a:lnTo>
                <a:lnTo>
                  <a:pt x="2518" y="5615"/>
                </a:lnTo>
                <a:lnTo>
                  <a:pt x="2470" y="5603"/>
                </a:lnTo>
                <a:lnTo>
                  <a:pt x="2422" y="5579"/>
                </a:lnTo>
                <a:lnTo>
                  <a:pt x="2374" y="5555"/>
                </a:lnTo>
                <a:lnTo>
                  <a:pt x="2326" y="5519"/>
                </a:lnTo>
                <a:lnTo>
                  <a:pt x="2290" y="5483"/>
                </a:lnTo>
                <a:lnTo>
                  <a:pt x="2254" y="5423"/>
                </a:lnTo>
                <a:lnTo>
                  <a:pt x="2242" y="5351"/>
                </a:lnTo>
                <a:lnTo>
                  <a:pt x="2218" y="5279"/>
                </a:lnTo>
                <a:lnTo>
                  <a:pt x="2182" y="5231"/>
                </a:lnTo>
                <a:lnTo>
                  <a:pt x="2134" y="5207"/>
                </a:lnTo>
                <a:lnTo>
                  <a:pt x="2062" y="5207"/>
                </a:lnTo>
                <a:lnTo>
                  <a:pt x="1978" y="5219"/>
                </a:lnTo>
                <a:lnTo>
                  <a:pt x="1894" y="5231"/>
                </a:lnTo>
                <a:lnTo>
                  <a:pt x="1835" y="5219"/>
                </a:lnTo>
                <a:lnTo>
                  <a:pt x="1787" y="5195"/>
                </a:lnTo>
                <a:lnTo>
                  <a:pt x="1739" y="5171"/>
                </a:lnTo>
                <a:lnTo>
                  <a:pt x="1679" y="5159"/>
                </a:lnTo>
                <a:lnTo>
                  <a:pt x="1595" y="5159"/>
                </a:lnTo>
                <a:lnTo>
                  <a:pt x="1523" y="5171"/>
                </a:lnTo>
                <a:lnTo>
                  <a:pt x="1451" y="5183"/>
                </a:lnTo>
                <a:lnTo>
                  <a:pt x="1391" y="5195"/>
                </a:lnTo>
                <a:lnTo>
                  <a:pt x="1319" y="5195"/>
                </a:lnTo>
                <a:lnTo>
                  <a:pt x="1247" y="5171"/>
                </a:lnTo>
                <a:lnTo>
                  <a:pt x="1175" y="5135"/>
                </a:lnTo>
                <a:lnTo>
                  <a:pt x="1091" y="5075"/>
                </a:lnTo>
                <a:lnTo>
                  <a:pt x="1031" y="4991"/>
                </a:lnTo>
                <a:lnTo>
                  <a:pt x="995" y="4919"/>
                </a:lnTo>
                <a:lnTo>
                  <a:pt x="971" y="4835"/>
                </a:lnTo>
                <a:lnTo>
                  <a:pt x="971" y="4751"/>
                </a:lnTo>
                <a:lnTo>
                  <a:pt x="971" y="4667"/>
                </a:lnTo>
                <a:lnTo>
                  <a:pt x="983" y="4595"/>
                </a:lnTo>
                <a:lnTo>
                  <a:pt x="995" y="4523"/>
                </a:lnTo>
                <a:lnTo>
                  <a:pt x="995" y="4451"/>
                </a:lnTo>
                <a:lnTo>
                  <a:pt x="983" y="4403"/>
                </a:lnTo>
                <a:lnTo>
                  <a:pt x="959" y="4355"/>
                </a:lnTo>
                <a:lnTo>
                  <a:pt x="947" y="4307"/>
                </a:lnTo>
                <a:lnTo>
                  <a:pt x="935" y="4247"/>
                </a:lnTo>
                <a:lnTo>
                  <a:pt x="935" y="4199"/>
                </a:lnTo>
                <a:lnTo>
                  <a:pt x="959" y="4127"/>
                </a:lnTo>
                <a:lnTo>
                  <a:pt x="983" y="4055"/>
                </a:lnTo>
                <a:lnTo>
                  <a:pt x="971" y="4007"/>
                </a:lnTo>
                <a:lnTo>
                  <a:pt x="923" y="3971"/>
                </a:lnTo>
                <a:lnTo>
                  <a:pt x="851" y="3935"/>
                </a:lnTo>
                <a:lnTo>
                  <a:pt x="767" y="3899"/>
                </a:lnTo>
                <a:lnTo>
                  <a:pt x="707" y="3851"/>
                </a:lnTo>
                <a:lnTo>
                  <a:pt x="647" y="3767"/>
                </a:lnTo>
                <a:lnTo>
                  <a:pt x="612" y="3683"/>
                </a:lnTo>
                <a:lnTo>
                  <a:pt x="588" y="3611"/>
                </a:lnTo>
                <a:lnTo>
                  <a:pt x="540" y="3563"/>
                </a:lnTo>
                <a:lnTo>
                  <a:pt x="444" y="3503"/>
                </a:lnTo>
                <a:lnTo>
                  <a:pt x="372" y="3455"/>
                </a:lnTo>
                <a:lnTo>
                  <a:pt x="312" y="3383"/>
                </a:lnTo>
                <a:lnTo>
                  <a:pt x="252" y="3275"/>
                </a:lnTo>
                <a:lnTo>
                  <a:pt x="312" y="3251"/>
                </a:lnTo>
                <a:lnTo>
                  <a:pt x="372" y="3215"/>
                </a:lnTo>
                <a:lnTo>
                  <a:pt x="432" y="3191"/>
                </a:lnTo>
                <a:lnTo>
                  <a:pt x="492" y="3167"/>
                </a:lnTo>
                <a:lnTo>
                  <a:pt x="552" y="3131"/>
                </a:lnTo>
                <a:lnTo>
                  <a:pt x="612" y="3108"/>
                </a:lnTo>
                <a:lnTo>
                  <a:pt x="659" y="3072"/>
                </a:lnTo>
                <a:lnTo>
                  <a:pt x="719" y="3048"/>
                </a:lnTo>
                <a:lnTo>
                  <a:pt x="803" y="2988"/>
                </a:lnTo>
                <a:lnTo>
                  <a:pt x="887" y="2940"/>
                </a:lnTo>
                <a:lnTo>
                  <a:pt x="959" y="2892"/>
                </a:lnTo>
                <a:lnTo>
                  <a:pt x="1043" y="2844"/>
                </a:lnTo>
                <a:lnTo>
                  <a:pt x="1115" y="2784"/>
                </a:lnTo>
                <a:lnTo>
                  <a:pt x="1199" y="2736"/>
                </a:lnTo>
                <a:lnTo>
                  <a:pt x="1271" y="2676"/>
                </a:lnTo>
                <a:lnTo>
                  <a:pt x="1355" y="2616"/>
                </a:lnTo>
                <a:lnTo>
                  <a:pt x="1523" y="2508"/>
                </a:lnTo>
                <a:lnTo>
                  <a:pt x="1679" y="2388"/>
                </a:lnTo>
                <a:lnTo>
                  <a:pt x="1835" y="2268"/>
                </a:lnTo>
                <a:lnTo>
                  <a:pt x="1990" y="2148"/>
                </a:lnTo>
                <a:lnTo>
                  <a:pt x="2146" y="2016"/>
                </a:lnTo>
                <a:lnTo>
                  <a:pt x="2302" y="1896"/>
                </a:lnTo>
                <a:lnTo>
                  <a:pt x="2458" y="1776"/>
                </a:lnTo>
                <a:lnTo>
                  <a:pt x="2614" y="1656"/>
                </a:lnTo>
                <a:lnTo>
                  <a:pt x="2686" y="1596"/>
                </a:lnTo>
                <a:lnTo>
                  <a:pt x="2770" y="1548"/>
                </a:lnTo>
                <a:lnTo>
                  <a:pt x="2842" y="1488"/>
                </a:lnTo>
                <a:lnTo>
                  <a:pt x="2914" y="1428"/>
                </a:lnTo>
                <a:lnTo>
                  <a:pt x="2998" y="1368"/>
                </a:lnTo>
                <a:lnTo>
                  <a:pt x="3070" y="1308"/>
                </a:lnTo>
                <a:lnTo>
                  <a:pt x="3153" y="1248"/>
                </a:lnTo>
                <a:lnTo>
                  <a:pt x="3225" y="1200"/>
                </a:lnTo>
                <a:lnTo>
                  <a:pt x="3273" y="1164"/>
                </a:lnTo>
                <a:lnTo>
                  <a:pt x="3333" y="1116"/>
                </a:lnTo>
                <a:lnTo>
                  <a:pt x="3381" y="1080"/>
                </a:lnTo>
                <a:lnTo>
                  <a:pt x="3441" y="1032"/>
                </a:lnTo>
                <a:lnTo>
                  <a:pt x="3501" y="996"/>
                </a:lnTo>
                <a:lnTo>
                  <a:pt x="3549" y="960"/>
                </a:lnTo>
                <a:lnTo>
                  <a:pt x="3609" y="924"/>
                </a:lnTo>
                <a:lnTo>
                  <a:pt x="3657" y="912"/>
                </a:lnTo>
                <a:lnTo>
                  <a:pt x="3705" y="888"/>
                </a:lnTo>
                <a:lnTo>
                  <a:pt x="3753" y="876"/>
                </a:lnTo>
                <a:lnTo>
                  <a:pt x="3801" y="864"/>
                </a:lnTo>
                <a:lnTo>
                  <a:pt x="3849" y="864"/>
                </a:lnTo>
                <a:lnTo>
                  <a:pt x="3897" y="864"/>
                </a:lnTo>
                <a:lnTo>
                  <a:pt x="3945" y="864"/>
                </a:lnTo>
                <a:lnTo>
                  <a:pt x="4005" y="876"/>
                </a:lnTo>
                <a:lnTo>
                  <a:pt x="4065" y="900"/>
                </a:lnTo>
                <a:lnTo>
                  <a:pt x="4113" y="924"/>
                </a:lnTo>
                <a:lnTo>
                  <a:pt x="4173" y="948"/>
                </a:lnTo>
                <a:lnTo>
                  <a:pt x="4221" y="984"/>
                </a:lnTo>
                <a:lnTo>
                  <a:pt x="4269" y="996"/>
                </a:lnTo>
                <a:lnTo>
                  <a:pt x="4317" y="984"/>
                </a:lnTo>
                <a:lnTo>
                  <a:pt x="4376" y="972"/>
                </a:lnTo>
                <a:lnTo>
                  <a:pt x="4448" y="948"/>
                </a:lnTo>
                <a:lnTo>
                  <a:pt x="4508" y="936"/>
                </a:lnTo>
                <a:lnTo>
                  <a:pt x="4580" y="924"/>
                </a:lnTo>
                <a:lnTo>
                  <a:pt x="4640" y="936"/>
                </a:lnTo>
                <a:lnTo>
                  <a:pt x="4700" y="948"/>
                </a:lnTo>
                <a:lnTo>
                  <a:pt x="4760" y="972"/>
                </a:lnTo>
                <a:lnTo>
                  <a:pt x="4808" y="972"/>
                </a:lnTo>
                <a:lnTo>
                  <a:pt x="4856" y="972"/>
                </a:lnTo>
                <a:lnTo>
                  <a:pt x="4904" y="972"/>
                </a:lnTo>
                <a:lnTo>
                  <a:pt x="4952" y="984"/>
                </a:lnTo>
                <a:lnTo>
                  <a:pt x="4988" y="996"/>
                </a:lnTo>
                <a:lnTo>
                  <a:pt x="5036" y="1020"/>
                </a:lnTo>
                <a:lnTo>
                  <a:pt x="5084" y="1044"/>
                </a:lnTo>
                <a:lnTo>
                  <a:pt x="5120" y="1080"/>
                </a:lnTo>
                <a:close/>
                <a:moveTo>
                  <a:pt x="1403" y="3395"/>
                </a:moveTo>
                <a:lnTo>
                  <a:pt x="1439" y="3431"/>
                </a:lnTo>
                <a:lnTo>
                  <a:pt x="1439" y="3455"/>
                </a:lnTo>
                <a:lnTo>
                  <a:pt x="1439" y="3479"/>
                </a:lnTo>
                <a:lnTo>
                  <a:pt x="1415" y="3479"/>
                </a:lnTo>
                <a:lnTo>
                  <a:pt x="1391" y="3479"/>
                </a:lnTo>
                <a:lnTo>
                  <a:pt x="1355" y="3443"/>
                </a:lnTo>
                <a:lnTo>
                  <a:pt x="1343" y="3419"/>
                </a:lnTo>
                <a:lnTo>
                  <a:pt x="1355" y="3395"/>
                </a:lnTo>
                <a:lnTo>
                  <a:pt x="1379" y="3383"/>
                </a:lnTo>
                <a:lnTo>
                  <a:pt x="1403" y="3395"/>
                </a:lnTo>
                <a:close/>
                <a:moveTo>
                  <a:pt x="1655" y="3647"/>
                </a:moveTo>
                <a:lnTo>
                  <a:pt x="1691" y="3683"/>
                </a:lnTo>
                <a:lnTo>
                  <a:pt x="1703" y="3707"/>
                </a:lnTo>
                <a:lnTo>
                  <a:pt x="1691" y="3731"/>
                </a:lnTo>
                <a:lnTo>
                  <a:pt x="1679" y="3743"/>
                </a:lnTo>
                <a:lnTo>
                  <a:pt x="1655" y="3731"/>
                </a:lnTo>
                <a:lnTo>
                  <a:pt x="1619" y="3695"/>
                </a:lnTo>
                <a:lnTo>
                  <a:pt x="1607" y="3671"/>
                </a:lnTo>
                <a:lnTo>
                  <a:pt x="1607" y="3647"/>
                </a:lnTo>
                <a:lnTo>
                  <a:pt x="1631" y="3635"/>
                </a:lnTo>
                <a:lnTo>
                  <a:pt x="1655" y="3647"/>
                </a:lnTo>
                <a:close/>
                <a:moveTo>
                  <a:pt x="1523" y="3527"/>
                </a:moveTo>
                <a:lnTo>
                  <a:pt x="1559" y="3563"/>
                </a:lnTo>
                <a:lnTo>
                  <a:pt x="1571" y="3587"/>
                </a:lnTo>
                <a:lnTo>
                  <a:pt x="1559" y="3599"/>
                </a:lnTo>
                <a:lnTo>
                  <a:pt x="1547" y="3611"/>
                </a:lnTo>
                <a:lnTo>
                  <a:pt x="1523" y="3599"/>
                </a:lnTo>
                <a:lnTo>
                  <a:pt x="1487" y="3563"/>
                </a:lnTo>
                <a:lnTo>
                  <a:pt x="1475" y="3539"/>
                </a:lnTo>
                <a:lnTo>
                  <a:pt x="1487" y="3515"/>
                </a:lnTo>
                <a:lnTo>
                  <a:pt x="1499" y="3515"/>
                </a:lnTo>
                <a:lnTo>
                  <a:pt x="1523" y="3527"/>
                </a:lnTo>
                <a:close/>
                <a:moveTo>
                  <a:pt x="1271" y="3263"/>
                </a:moveTo>
                <a:lnTo>
                  <a:pt x="1307" y="3299"/>
                </a:lnTo>
                <a:lnTo>
                  <a:pt x="1319" y="3323"/>
                </a:lnTo>
                <a:lnTo>
                  <a:pt x="1307" y="3347"/>
                </a:lnTo>
                <a:lnTo>
                  <a:pt x="1283" y="3359"/>
                </a:lnTo>
                <a:lnTo>
                  <a:pt x="1259" y="3347"/>
                </a:lnTo>
                <a:lnTo>
                  <a:pt x="1223" y="3311"/>
                </a:lnTo>
                <a:lnTo>
                  <a:pt x="1211" y="3287"/>
                </a:lnTo>
                <a:lnTo>
                  <a:pt x="1223" y="3263"/>
                </a:lnTo>
                <a:lnTo>
                  <a:pt x="1247" y="3251"/>
                </a:lnTo>
                <a:lnTo>
                  <a:pt x="1271" y="3263"/>
                </a:lnTo>
                <a:close/>
                <a:moveTo>
                  <a:pt x="1139" y="3131"/>
                </a:moveTo>
                <a:lnTo>
                  <a:pt x="1175" y="3167"/>
                </a:lnTo>
                <a:lnTo>
                  <a:pt x="1187" y="3191"/>
                </a:lnTo>
                <a:lnTo>
                  <a:pt x="1175" y="3215"/>
                </a:lnTo>
                <a:lnTo>
                  <a:pt x="1163" y="3227"/>
                </a:lnTo>
                <a:lnTo>
                  <a:pt x="1139" y="3215"/>
                </a:lnTo>
                <a:lnTo>
                  <a:pt x="1103" y="3179"/>
                </a:lnTo>
                <a:lnTo>
                  <a:pt x="1091" y="3155"/>
                </a:lnTo>
                <a:lnTo>
                  <a:pt x="1091" y="3131"/>
                </a:lnTo>
                <a:lnTo>
                  <a:pt x="1115" y="3119"/>
                </a:lnTo>
                <a:lnTo>
                  <a:pt x="1139" y="3131"/>
                </a:lnTo>
                <a:close/>
                <a:moveTo>
                  <a:pt x="3082" y="5063"/>
                </a:moveTo>
                <a:lnTo>
                  <a:pt x="3118" y="5099"/>
                </a:lnTo>
                <a:lnTo>
                  <a:pt x="3118" y="5123"/>
                </a:lnTo>
                <a:lnTo>
                  <a:pt x="3118" y="5147"/>
                </a:lnTo>
                <a:lnTo>
                  <a:pt x="3094" y="5159"/>
                </a:lnTo>
                <a:lnTo>
                  <a:pt x="3070" y="5147"/>
                </a:lnTo>
                <a:lnTo>
                  <a:pt x="3034" y="5111"/>
                </a:lnTo>
                <a:lnTo>
                  <a:pt x="3022" y="5087"/>
                </a:lnTo>
                <a:lnTo>
                  <a:pt x="3034" y="5063"/>
                </a:lnTo>
                <a:lnTo>
                  <a:pt x="3058" y="5051"/>
                </a:lnTo>
                <a:lnTo>
                  <a:pt x="3082" y="5063"/>
                </a:lnTo>
                <a:close/>
                <a:moveTo>
                  <a:pt x="2950" y="4943"/>
                </a:moveTo>
                <a:lnTo>
                  <a:pt x="2986" y="4979"/>
                </a:lnTo>
                <a:lnTo>
                  <a:pt x="2998" y="5003"/>
                </a:lnTo>
                <a:lnTo>
                  <a:pt x="2986" y="5015"/>
                </a:lnTo>
                <a:lnTo>
                  <a:pt x="2962" y="5027"/>
                </a:lnTo>
                <a:lnTo>
                  <a:pt x="2938" y="5015"/>
                </a:lnTo>
                <a:lnTo>
                  <a:pt x="2902" y="4979"/>
                </a:lnTo>
                <a:lnTo>
                  <a:pt x="2890" y="4955"/>
                </a:lnTo>
                <a:lnTo>
                  <a:pt x="2902" y="4943"/>
                </a:lnTo>
                <a:lnTo>
                  <a:pt x="2926" y="4931"/>
                </a:lnTo>
                <a:lnTo>
                  <a:pt x="2950" y="4943"/>
                </a:lnTo>
                <a:close/>
                <a:moveTo>
                  <a:pt x="2818" y="4811"/>
                </a:moveTo>
                <a:lnTo>
                  <a:pt x="2854" y="4847"/>
                </a:lnTo>
                <a:lnTo>
                  <a:pt x="2866" y="4871"/>
                </a:lnTo>
                <a:lnTo>
                  <a:pt x="2854" y="4895"/>
                </a:lnTo>
                <a:lnTo>
                  <a:pt x="2842" y="4895"/>
                </a:lnTo>
                <a:lnTo>
                  <a:pt x="2818" y="4895"/>
                </a:lnTo>
                <a:lnTo>
                  <a:pt x="2782" y="4859"/>
                </a:lnTo>
                <a:lnTo>
                  <a:pt x="2770" y="4835"/>
                </a:lnTo>
                <a:lnTo>
                  <a:pt x="2770" y="4811"/>
                </a:lnTo>
                <a:lnTo>
                  <a:pt x="2794" y="4799"/>
                </a:lnTo>
                <a:lnTo>
                  <a:pt x="2818" y="4811"/>
                </a:lnTo>
                <a:close/>
                <a:moveTo>
                  <a:pt x="2686" y="4679"/>
                </a:moveTo>
                <a:lnTo>
                  <a:pt x="2722" y="4715"/>
                </a:lnTo>
                <a:lnTo>
                  <a:pt x="2734" y="4739"/>
                </a:lnTo>
                <a:lnTo>
                  <a:pt x="2722" y="4763"/>
                </a:lnTo>
                <a:lnTo>
                  <a:pt x="2710" y="4775"/>
                </a:lnTo>
                <a:lnTo>
                  <a:pt x="2686" y="4763"/>
                </a:lnTo>
                <a:lnTo>
                  <a:pt x="2650" y="4727"/>
                </a:lnTo>
                <a:lnTo>
                  <a:pt x="2638" y="4703"/>
                </a:lnTo>
                <a:lnTo>
                  <a:pt x="2650" y="4679"/>
                </a:lnTo>
                <a:lnTo>
                  <a:pt x="2662" y="4667"/>
                </a:lnTo>
                <a:lnTo>
                  <a:pt x="2686" y="4679"/>
                </a:lnTo>
                <a:close/>
                <a:moveTo>
                  <a:pt x="2554" y="4547"/>
                </a:moveTo>
                <a:lnTo>
                  <a:pt x="2602" y="4583"/>
                </a:lnTo>
                <a:lnTo>
                  <a:pt x="2602" y="4607"/>
                </a:lnTo>
                <a:lnTo>
                  <a:pt x="2602" y="4631"/>
                </a:lnTo>
                <a:lnTo>
                  <a:pt x="2578" y="4643"/>
                </a:lnTo>
                <a:lnTo>
                  <a:pt x="2554" y="4631"/>
                </a:lnTo>
                <a:lnTo>
                  <a:pt x="2518" y="4595"/>
                </a:lnTo>
                <a:lnTo>
                  <a:pt x="2506" y="4571"/>
                </a:lnTo>
                <a:lnTo>
                  <a:pt x="2518" y="4547"/>
                </a:lnTo>
                <a:lnTo>
                  <a:pt x="2530" y="4547"/>
                </a:lnTo>
                <a:lnTo>
                  <a:pt x="2554" y="4547"/>
                </a:lnTo>
                <a:close/>
                <a:moveTo>
                  <a:pt x="1918" y="3911"/>
                </a:moveTo>
                <a:lnTo>
                  <a:pt x="1954" y="3947"/>
                </a:lnTo>
                <a:lnTo>
                  <a:pt x="1966" y="3971"/>
                </a:lnTo>
                <a:lnTo>
                  <a:pt x="1954" y="3983"/>
                </a:lnTo>
                <a:lnTo>
                  <a:pt x="1930" y="3995"/>
                </a:lnTo>
                <a:lnTo>
                  <a:pt x="1906" y="3995"/>
                </a:lnTo>
                <a:lnTo>
                  <a:pt x="1870" y="3959"/>
                </a:lnTo>
                <a:lnTo>
                  <a:pt x="1859" y="3923"/>
                </a:lnTo>
                <a:lnTo>
                  <a:pt x="1870" y="3911"/>
                </a:lnTo>
                <a:lnTo>
                  <a:pt x="1894" y="3899"/>
                </a:lnTo>
                <a:lnTo>
                  <a:pt x="1918" y="3911"/>
                </a:lnTo>
                <a:close/>
                <a:moveTo>
                  <a:pt x="2434" y="4427"/>
                </a:moveTo>
                <a:lnTo>
                  <a:pt x="2470" y="4463"/>
                </a:lnTo>
                <a:lnTo>
                  <a:pt x="2482" y="4487"/>
                </a:lnTo>
                <a:lnTo>
                  <a:pt x="2470" y="4499"/>
                </a:lnTo>
                <a:lnTo>
                  <a:pt x="2446" y="4511"/>
                </a:lnTo>
                <a:lnTo>
                  <a:pt x="2422" y="4511"/>
                </a:lnTo>
                <a:lnTo>
                  <a:pt x="2386" y="4463"/>
                </a:lnTo>
                <a:lnTo>
                  <a:pt x="2374" y="4439"/>
                </a:lnTo>
                <a:lnTo>
                  <a:pt x="2386" y="4427"/>
                </a:lnTo>
                <a:lnTo>
                  <a:pt x="2410" y="4415"/>
                </a:lnTo>
                <a:lnTo>
                  <a:pt x="2434" y="4427"/>
                </a:lnTo>
                <a:close/>
                <a:moveTo>
                  <a:pt x="2302" y="4295"/>
                </a:moveTo>
                <a:lnTo>
                  <a:pt x="2338" y="4331"/>
                </a:lnTo>
                <a:lnTo>
                  <a:pt x="2350" y="4355"/>
                </a:lnTo>
                <a:lnTo>
                  <a:pt x="2338" y="4379"/>
                </a:lnTo>
                <a:lnTo>
                  <a:pt x="2314" y="4391"/>
                </a:lnTo>
                <a:lnTo>
                  <a:pt x="2302" y="4379"/>
                </a:lnTo>
                <a:lnTo>
                  <a:pt x="2266" y="4343"/>
                </a:lnTo>
                <a:lnTo>
                  <a:pt x="2254" y="4319"/>
                </a:lnTo>
                <a:lnTo>
                  <a:pt x="2254" y="4295"/>
                </a:lnTo>
                <a:lnTo>
                  <a:pt x="2278" y="4283"/>
                </a:lnTo>
                <a:lnTo>
                  <a:pt x="2302" y="4295"/>
                </a:lnTo>
                <a:close/>
                <a:moveTo>
                  <a:pt x="2170" y="4163"/>
                </a:moveTo>
                <a:lnTo>
                  <a:pt x="2206" y="4199"/>
                </a:lnTo>
                <a:lnTo>
                  <a:pt x="2218" y="4223"/>
                </a:lnTo>
                <a:lnTo>
                  <a:pt x="2206" y="4247"/>
                </a:lnTo>
                <a:lnTo>
                  <a:pt x="2194" y="4259"/>
                </a:lnTo>
                <a:lnTo>
                  <a:pt x="2170" y="4247"/>
                </a:lnTo>
                <a:lnTo>
                  <a:pt x="2134" y="4211"/>
                </a:lnTo>
                <a:lnTo>
                  <a:pt x="2122" y="4187"/>
                </a:lnTo>
                <a:lnTo>
                  <a:pt x="2122" y="4163"/>
                </a:lnTo>
                <a:lnTo>
                  <a:pt x="2146" y="4151"/>
                </a:lnTo>
                <a:lnTo>
                  <a:pt x="2170" y="4163"/>
                </a:lnTo>
                <a:close/>
                <a:moveTo>
                  <a:pt x="2038" y="4031"/>
                </a:moveTo>
                <a:lnTo>
                  <a:pt x="2074" y="4079"/>
                </a:lnTo>
                <a:lnTo>
                  <a:pt x="2086" y="4091"/>
                </a:lnTo>
                <a:lnTo>
                  <a:pt x="2086" y="4115"/>
                </a:lnTo>
                <a:lnTo>
                  <a:pt x="2062" y="4127"/>
                </a:lnTo>
                <a:lnTo>
                  <a:pt x="2038" y="4115"/>
                </a:lnTo>
                <a:lnTo>
                  <a:pt x="2002" y="4079"/>
                </a:lnTo>
                <a:lnTo>
                  <a:pt x="1990" y="4055"/>
                </a:lnTo>
                <a:lnTo>
                  <a:pt x="2002" y="4031"/>
                </a:lnTo>
                <a:lnTo>
                  <a:pt x="2014" y="4031"/>
                </a:lnTo>
                <a:lnTo>
                  <a:pt x="2038" y="4031"/>
                </a:lnTo>
                <a:close/>
                <a:moveTo>
                  <a:pt x="1787" y="3779"/>
                </a:moveTo>
                <a:lnTo>
                  <a:pt x="1823" y="3815"/>
                </a:lnTo>
                <a:lnTo>
                  <a:pt x="1835" y="3839"/>
                </a:lnTo>
                <a:lnTo>
                  <a:pt x="1823" y="3863"/>
                </a:lnTo>
                <a:lnTo>
                  <a:pt x="1799" y="3875"/>
                </a:lnTo>
                <a:lnTo>
                  <a:pt x="1787" y="3863"/>
                </a:lnTo>
                <a:lnTo>
                  <a:pt x="1739" y="3827"/>
                </a:lnTo>
                <a:lnTo>
                  <a:pt x="1739" y="3803"/>
                </a:lnTo>
                <a:lnTo>
                  <a:pt x="1739" y="3779"/>
                </a:lnTo>
                <a:lnTo>
                  <a:pt x="1763" y="3767"/>
                </a:lnTo>
                <a:lnTo>
                  <a:pt x="1787" y="3779"/>
                </a:lnTo>
                <a:close/>
                <a:moveTo>
                  <a:pt x="1763" y="2916"/>
                </a:moveTo>
                <a:lnTo>
                  <a:pt x="1799" y="2952"/>
                </a:lnTo>
                <a:lnTo>
                  <a:pt x="1811" y="2976"/>
                </a:lnTo>
                <a:lnTo>
                  <a:pt x="1799" y="3000"/>
                </a:lnTo>
                <a:lnTo>
                  <a:pt x="1787" y="3000"/>
                </a:lnTo>
                <a:lnTo>
                  <a:pt x="1763" y="3000"/>
                </a:lnTo>
                <a:lnTo>
                  <a:pt x="1727" y="2964"/>
                </a:lnTo>
                <a:lnTo>
                  <a:pt x="1715" y="2940"/>
                </a:lnTo>
                <a:lnTo>
                  <a:pt x="1715" y="2916"/>
                </a:lnTo>
                <a:lnTo>
                  <a:pt x="1739" y="2904"/>
                </a:lnTo>
                <a:lnTo>
                  <a:pt x="1763" y="2916"/>
                </a:lnTo>
                <a:close/>
                <a:moveTo>
                  <a:pt x="2014" y="3167"/>
                </a:moveTo>
                <a:lnTo>
                  <a:pt x="2050" y="3203"/>
                </a:lnTo>
                <a:lnTo>
                  <a:pt x="2062" y="3227"/>
                </a:lnTo>
                <a:lnTo>
                  <a:pt x="2062" y="3251"/>
                </a:lnTo>
                <a:lnTo>
                  <a:pt x="2038" y="3263"/>
                </a:lnTo>
                <a:lnTo>
                  <a:pt x="2014" y="3251"/>
                </a:lnTo>
                <a:lnTo>
                  <a:pt x="1978" y="3215"/>
                </a:lnTo>
                <a:lnTo>
                  <a:pt x="1966" y="3191"/>
                </a:lnTo>
                <a:lnTo>
                  <a:pt x="1978" y="3167"/>
                </a:lnTo>
                <a:lnTo>
                  <a:pt x="1990" y="3155"/>
                </a:lnTo>
                <a:lnTo>
                  <a:pt x="2014" y="3167"/>
                </a:lnTo>
                <a:close/>
                <a:moveTo>
                  <a:pt x="1894" y="3048"/>
                </a:moveTo>
                <a:lnTo>
                  <a:pt x="1930" y="3084"/>
                </a:lnTo>
                <a:lnTo>
                  <a:pt x="1942" y="3108"/>
                </a:lnTo>
                <a:lnTo>
                  <a:pt x="1930" y="3119"/>
                </a:lnTo>
                <a:lnTo>
                  <a:pt x="1906" y="3131"/>
                </a:lnTo>
                <a:lnTo>
                  <a:pt x="1882" y="3119"/>
                </a:lnTo>
                <a:lnTo>
                  <a:pt x="1847" y="3084"/>
                </a:lnTo>
                <a:lnTo>
                  <a:pt x="1835" y="3060"/>
                </a:lnTo>
                <a:lnTo>
                  <a:pt x="1847" y="3036"/>
                </a:lnTo>
                <a:lnTo>
                  <a:pt x="1870" y="3036"/>
                </a:lnTo>
                <a:lnTo>
                  <a:pt x="1894" y="3048"/>
                </a:lnTo>
                <a:close/>
                <a:moveTo>
                  <a:pt x="1631" y="2784"/>
                </a:moveTo>
                <a:lnTo>
                  <a:pt x="1667" y="2820"/>
                </a:lnTo>
                <a:lnTo>
                  <a:pt x="1679" y="2844"/>
                </a:lnTo>
                <a:lnTo>
                  <a:pt x="1667" y="2868"/>
                </a:lnTo>
                <a:lnTo>
                  <a:pt x="1655" y="2880"/>
                </a:lnTo>
                <a:lnTo>
                  <a:pt x="1631" y="2868"/>
                </a:lnTo>
                <a:lnTo>
                  <a:pt x="1595" y="2832"/>
                </a:lnTo>
                <a:lnTo>
                  <a:pt x="1583" y="2808"/>
                </a:lnTo>
                <a:lnTo>
                  <a:pt x="1595" y="2784"/>
                </a:lnTo>
                <a:lnTo>
                  <a:pt x="1607" y="2772"/>
                </a:lnTo>
                <a:lnTo>
                  <a:pt x="1631" y="2784"/>
                </a:lnTo>
                <a:close/>
                <a:moveTo>
                  <a:pt x="3429" y="4571"/>
                </a:moveTo>
                <a:lnTo>
                  <a:pt x="3465" y="4619"/>
                </a:lnTo>
                <a:lnTo>
                  <a:pt x="3477" y="4631"/>
                </a:lnTo>
                <a:lnTo>
                  <a:pt x="3465" y="4655"/>
                </a:lnTo>
                <a:lnTo>
                  <a:pt x="3453" y="4667"/>
                </a:lnTo>
                <a:lnTo>
                  <a:pt x="3429" y="4655"/>
                </a:lnTo>
                <a:lnTo>
                  <a:pt x="3393" y="4619"/>
                </a:lnTo>
                <a:lnTo>
                  <a:pt x="3381" y="4595"/>
                </a:lnTo>
                <a:lnTo>
                  <a:pt x="3381" y="4571"/>
                </a:lnTo>
                <a:lnTo>
                  <a:pt x="3405" y="4571"/>
                </a:lnTo>
                <a:lnTo>
                  <a:pt x="3429" y="4571"/>
                </a:lnTo>
                <a:close/>
                <a:moveTo>
                  <a:pt x="3297" y="4451"/>
                </a:moveTo>
                <a:lnTo>
                  <a:pt x="3333" y="4487"/>
                </a:lnTo>
                <a:lnTo>
                  <a:pt x="3345" y="4511"/>
                </a:lnTo>
                <a:lnTo>
                  <a:pt x="3345" y="4535"/>
                </a:lnTo>
                <a:lnTo>
                  <a:pt x="3321" y="4535"/>
                </a:lnTo>
                <a:lnTo>
                  <a:pt x="3297" y="4535"/>
                </a:lnTo>
                <a:lnTo>
                  <a:pt x="3261" y="4499"/>
                </a:lnTo>
                <a:lnTo>
                  <a:pt x="3249" y="4475"/>
                </a:lnTo>
                <a:lnTo>
                  <a:pt x="3261" y="4451"/>
                </a:lnTo>
                <a:lnTo>
                  <a:pt x="3273" y="4439"/>
                </a:lnTo>
                <a:lnTo>
                  <a:pt x="3297" y="4451"/>
                </a:lnTo>
                <a:close/>
                <a:moveTo>
                  <a:pt x="3177" y="4319"/>
                </a:moveTo>
                <a:lnTo>
                  <a:pt x="3213" y="4355"/>
                </a:lnTo>
                <a:lnTo>
                  <a:pt x="3225" y="4379"/>
                </a:lnTo>
                <a:lnTo>
                  <a:pt x="3213" y="4403"/>
                </a:lnTo>
                <a:lnTo>
                  <a:pt x="3189" y="4415"/>
                </a:lnTo>
                <a:lnTo>
                  <a:pt x="3165" y="4403"/>
                </a:lnTo>
                <a:lnTo>
                  <a:pt x="3129" y="4367"/>
                </a:lnTo>
                <a:lnTo>
                  <a:pt x="3118" y="4343"/>
                </a:lnTo>
                <a:lnTo>
                  <a:pt x="3129" y="4319"/>
                </a:lnTo>
                <a:lnTo>
                  <a:pt x="3153" y="4307"/>
                </a:lnTo>
                <a:lnTo>
                  <a:pt x="3177" y="4319"/>
                </a:lnTo>
                <a:close/>
                <a:moveTo>
                  <a:pt x="3046" y="4187"/>
                </a:moveTo>
                <a:lnTo>
                  <a:pt x="3082" y="4235"/>
                </a:lnTo>
                <a:lnTo>
                  <a:pt x="3094" y="4247"/>
                </a:lnTo>
                <a:lnTo>
                  <a:pt x="3082" y="4271"/>
                </a:lnTo>
                <a:lnTo>
                  <a:pt x="3070" y="4283"/>
                </a:lnTo>
                <a:lnTo>
                  <a:pt x="3046" y="4271"/>
                </a:lnTo>
                <a:lnTo>
                  <a:pt x="3010" y="4235"/>
                </a:lnTo>
                <a:lnTo>
                  <a:pt x="2998" y="4211"/>
                </a:lnTo>
                <a:lnTo>
                  <a:pt x="2998" y="4187"/>
                </a:lnTo>
                <a:lnTo>
                  <a:pt x="3022" y="4187"/>
                </a:lnTo>
                <a:lnTo>
                  <a:pt x="3046" y="4187"/>
                </a:lnTo>
                <a:close/>
                <a:moveTo>
                  <a:pt x="2914" y="4067"/>
                </a:moveTo>
                <a:lnTo>
                  <a:pt x="2950" y="4103"/>
                </a:lnTo>
                <a:lnTo>
                  <a:pt x="2962" y="4127"/>
                </a:lnTo>
                <a:lnTo>
                  <a:pt x="2950" y="4151"/>
                </a:lnTo>
                <a:lnTo>
                  <a:pt x="2938" y="4151"/>
                </a:lnTo>
                <a:lnTo>
                  <a:pt x="2914" y="4151"/>
                </a:lnTo>
                <a:lnTo>
                  <a:pt x="2878" y="4115"/>
                </a:lnTo>
                <a:lnTo>
                  <a:pt x="2866" y="4091"/>
                </a:lnTo>
                <a:lnTo>
                  <a:pt x="2878" y="4067"/>
                </a:lnTo>
                <a:lnTo>
                  <a:pt x="2890" y="4055"/>
                </a:lnTo>
                <a:lnTo>
                  <a:pt x="2914" y="4067"/>
                </a:lnTo>
                <a:close/>
                <a:moveTo>
                  <a:pt x="2278" y="3419"/>
                </a:moveTo>
                <a:lnTo>
                  <a:pt x="2314" y="3467"/>
                </a:lnTo>
                <a:lnTo>
                  <a:pt x="2326" y="3491"/>
                </a:lnTo>
                <a:lnTo>
                  <a:pt x="2314" y="3503"/>
                </a:lnTo>
                <a:lnTo>
                  <a:pt x="2290" y="3515"/>
                </a:lnTo>
                <a:lnTo>
                  <a:pt x="2266" y="3503"/>
                </a:lnTo>
                <a:lnTo>
                  <a:pt x="2230" y="3467"/>
                </a:lnTo>
                <a:lnTo>
                  <a:pt x="2218" y="3443"/>
                </a:lnTo>
                <a:lnTo>
                  <a:pt x="2230" y="3419"/>
                </a:lnTo>
                <a:lnTo>
                  <a:pt x="2254" y="3419"/>
                </a:lnTo>
                <a:lnTo>
                  <a:pt x="2278" y="3419"/>
                </a:lnTo>
                <a:close/>
                <a:moveTo>
                  <a:pt x="2794" y="3935"/>
                </a:moveTo>
                <a:lnTo>
                  <a:pt x="2830" y="3971"/>
                </a:lnTo>
                <a:lnTo>
                  <a:pt x="2830" y="3995"/>
                </a:lnTo>
                <a:lnTo>
                  <a:pt x="2830" y="4019"/>
                </a:lnTo>
                <a:lnTo>
                  <a:pt x="2806" y="4031"/>
                </a:lnTo>
                <a:lnTo>
                  <a:pt x="2782" y="4019"/>
                </a:lnTo>
                <a:lnTo>
                  <a:pt x="2746" y="3983"/>
                </a:lnTo>
                <a:lnTo>
                  <a:pt x="2734" y="3959"/>
                </a:lnTo>
                <a:lnTo>
                  <a:pt x="2746" y="3935"/>
                </a:lnTo>
                <a:lnTo>
                  <a:pt x="2770" y="3923"/>
                </a:lnTo>
                <a:lnTo>
                  <a:pt x="2794" y="3935"/>
                </a:lnTo>
                <a:close/>
                <a:moveTo>
                  <a:pt x="2662" y="3803"/>
                </a:moveTo>
                <a:lnTo>
                  <a:pt x="2698" y="3851"/>
                </a:lnTo>
                <a:lnTo>
                  <a:pt x="2710" y="3863"/>
                </a:lnTo>
                <a:lnTo>
                  <a:pt x="2698" y="3887"/>
                </a:lnTo>
                <a:lnTo>
                  <a:pt x="2674" y="3899"/>
                </a:lnTo>
                <a:lnTo>
                  <a:pt x="2662" y="3887"/>
                </a:lnTo>
                <a:lnTo>
                  <a:pt x="2614" y="3851"/>
                </a:lnTo>
                <a:lnTo>
                  <a:pt x="2614" y="3827"/>
                </a:lnTo>
                <a:lnTo>
                  <a:pt x="2614" y="3803"/>
                </a:lnTo>
                <a:lnTo>
                  <a:pt x="2638" y="3803"/>
                </a:lnTo>
                <a:lnTo>
                  <a:pt x="2662" y="3803"/>
                </a:lnTo>
                <a:close/>
                <a:moveTo>
                  <a:pt x="2530" y="3683"/>
                </a:moveTo>
                <a:lnTo>
                  <a:pt x="2566" y="3719"/>
                </a:lnTo>
                <a:lnTo>
                  <a:pt x="2578" y="3743"/>
                </a:lnTo>
                <a:lnTo>
                  <a:pt x="2566" y="3767"/>
                </a:lnTo>
                <a:lnTo>
                  <a:pt x="2554" y="3767"/>
                </a:lnTo>
                <a:lnTo>
                  <a:pt x="2530" y="3767"/>
                </a:lnTo>
                <a:lnTo>
                  <a:pt x="2494" y="3731"/>
                </a:lnTo>
                <a:lnTo>
                  <a:pt x="2482" y="3707"/>
                </a:lnTo>
                <a:lnTo>
                  <a:pt x="2494" y="3683"/>
                </a:lnTo>
                <a:lnTo>
                  <a:pt x="2506" y="3671"/>
                </a:lnTo>
                <a:lnTo>
                  <a:pt x="2530" y="3683"/>
                </a:lnTo>
                <a:close/>
                <a:moveTo>
                  <a:pt x="2398" y="3551"/>
                </a:moveTo>
                <a:lnTo>
                  <a:pt x="2446" y="3587"/>
                </a:lnTo>
                <a:lnTo>
                  <a:pt x="2446" y="3611"/>
                </a:lnTo>
                <a:lnTo>
                  <a:pt x="2446" y="3635"/>
                </a:lnTo>
                <a:lnTo>
                  <a:pt x="2422" y="3647"/>
                </a:lnTo>
                <a:lnTo>
                  <a:pt x="2398" y="3635"/>
                </a:lnTo>
                <a:lnTo>
                  <a:pt x="2362" y="3599"/>
                </a:lnTo>
                <a:lnTo>
                  <a:pt x="2350" y="3575"/>
                </a:lnTo>
                <a:lnTo>
                  <a:pt x="2362" y="3551"/>
                </a:lnTo>
                <a:lnTo>
                  <a:pt x="2374" y="3539"/>
                </a:lnTo>
                <a:lnTo>
                  <a:pt x="2398" y="3551"/>
                </a:lnTo>
                <a:close/>
                <a:moveTo>
                  <a:pt x="2146" y="3299"/>
                </a:moveTo>
                <a:lnTo>
                  <a:pt x="2182" y="3335"/>
                </a:lnTo>
                <a:lnTo>
                  <a:pt x="2194" y="3359"/>
                </a:lnTo>
                <a:lnTo>
                  <a:pt x="2182" y="3383"/>
                </a:lnTo>
                <a:lnTo>
                  <a:pt x="2170" y="3383"/>
                </a:lnTo>
                <a:lnTo>
                  <a:pt x="2146" y="3383"/>
                </a:lnTo>
                <a:lnTo>
                  <a:pt x="2110" y="3347"/>
                </a:lnTo>
                <a:lnTo>
                  <a:pt x="2098" y="3323"/>
                </a:lnTo>
                <a:lnTo>
                  <a:pt x="2098" y="3299"/>
                </a:lnTo>
                <a:lnTo>
                  <a:pt x="2122" y="3287"/>
                </a:lnTo>
                <a:lnTo>
                  <a:pt x="2146" y="3299"/>
                </a:lnTo>
                <a:close/>
                <a:moveTo>
                  <a:pt x="1978" y="3731"/>
                </a:moveTo>
                <a:lnTo>
                  <a:pt x="1990" y="3707"/>
                </a:lnTo>
                <a:lnTo>
                  <a:pt x="2014" y="3707"/>
                </a:lnTo>
                <a:lnTo>
                  <a:pt x="2038" y="3719"/>
                </a:lnTo>
                <a:lnTo>
                  <a:pt x="2038" y="3755"/>
                </a:lnTo>
                <a:lnTo>
                  <a:pt x="2038" y="3767"/>
                </a:lnTo>
                <a:lnTo>
                  <a:pt x="2038" y="3791"/>
                </a:lnTo>
                <a:lnTo>
                  <a:pt x="2050" y="3803"/>
                </a:lnTo>
                <a:lnTo>
                  <a:pt x="2062" y="3815"/>
                </a:lnTo>
                <a:lnTo>
                  <a:pt x="2086" y="3827"/>
                </a:lnTo>
                <a:lnTo>
                  <a:pt x="2122" y="3827"/>
                </a:lnTo>
                <a:lnTo>
                  <a:pt x="2146" y="3815"/>
                </a:lnTo>
                <a:lnTo>
                  <a:pt x="2170" y="3791"/>
                </a:lnTo>
                <a:lnTo>
                  <a:pt x="2110" y="3779"/>
                </a:lnTo>
                <a:lnTo>
                  <a:pt x="2074" y="3731"/>
                </a:lnTo>
                <a:lnTo>
                  <a:pt x="2074" y="3671"/>
                </a:lnTo>
                <a:lnTo>
                  <a:pt x="2098" y="3623"/>
                </a:lnTo>
                <a:lnTo>
                  <a:pt x="2170" y="3587"/>
                </a:lnTo>
                <a:lnTo>
                  <a:pt x="2242" y="3611"/>
                </a:lnTo>
                <a:lnTo>
                  <a:pt x="2278" y="3683"/>
                </a:lnTo>
                <a:lnTo>
                  <a:pt x="2278" y="3755"/>
                </a:lnTo>
                <a:lnTo>
                  <a:pt x="2266" y="3779"/>
                </a:lnTo>
                <a:lnTo>
                  <a:pt x="2242" y="3803"/>
                </a:lnTo>
                <a:lnTo>
                  <a:pt x="2230" y="3815"/>
                </a:lnTo>
                <a:lnTo>
                  <a:pt x="2206" y="3839"/>
                </a:lnTo>
                <a:lnTo>
                  <a:pt x="2158" y="3863"/>
                </a:lnTo>
                <a:lnTo>
                  <a:pt x="2110" y="3887"/>
                </a:lnTo>
                <a:lnTo>
                  <a:pt x="2062" y="3887"/>
                </a:lnTo>
                <a:lnTo>
                  <a:pt x="2014" y="3851"/>
                </a:lnTo>
                <a:lnTo>
                  <a:pt x="1990" y="3827"/>
                </a:lnTo>
                <a:lnTo>
                  <a:pt x="1978" y="3803"/>
                </a:lnTo>
                <a:lnTo>
                  <a:pt x="1978" y="3767"/>
                </a:lnTo>
                <a:lnTo>
                  <a:pt x="1978" y="3731"/>
                </a:lnTo>
                <a:close/>
              </a:path>
            </a:pathLst>
          </a:custGeom>
          <a:solidFill>
            <a:srgbClr val="E1D3F1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folHlink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z="1800">
              <a:solidFill>
                <a:srgbClr val="000000"/>
              </a:solidFill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302018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 spd="slow" advTm="11299">
    <p:fade/>
  </p:transition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pitchFamily="34" charset="0"/>
          <a:ea typeface="黑体" pitchFamily="49" charset="-122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pitchFamily="34" charset="0"/>
          <a:ea typeface="黑体" pitchFamily="49" charset="-122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pitchFamily="34" charset="0"/>
          <a:ea typeface="黑体" pitchFamily="49" charset="-122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pitchFamily="34" charset="0"/>
          <a:ea typeface="黑体" pitchFamily="49" charset="-122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pitchFamily="34" charset="0"/>
          <a:ea typeface="黑体" pitchFamily="49" charset="-122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pitchFamily="34" charset="0"/>
          <a:ea typeface="黑体" pitchFamily="49" charset="-122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pitchFamily="34" charset="0"/>
          <a:ea typeface="黑体" pitchFamily="49" charset="-122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pitchFamily="34" charset="0"/>
          <a:ea typeface="黑体" pitchFamily="49" charset="-122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SzPct val="7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80000"/>
        <a:buFont typeface="Wingdings" pitchFamily="2" charset="2"/>
        <a:buChar char="¨"/>
        <a:defRPr sz="20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¨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gi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97B8A1-A762-BD3D-58C9-FADC8D40AD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0C69ED-D0E8-8CD0-E186-85FDB936E4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34886" y="1994763"/>
            <a:ext cx="10558738" cy="2209800"/>
          </a:xfrm>
        </p:spPr>
        <p:txBody>
          <a:bodyPr/>
          <a:lstStyle/>
          <a:p>
            <a:pPr algn="ctr"/>
            <a:r>
              <a:rPr lang="en-US" altLang="zh-CN" sz="5400">
                <a:latin typeface="Gill Sans MT" panose="020B0502020104020203" pitchFamily="34" charset="0"/>
              </a:rPr>
              <a:t>Towards the Worst-case Robustness of Large Language Models</a:t>
            </a:r>
            <a:endParaRPr lang="en-US" altLang="zh-CN" sz="5400" dirty="0">
              <a:latin typeface="Gill Sans MT" panose="020B0502020104020203" pitchFamily="34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AC557F6-5C01-779E-D609-A7E2AA936DD6}"/>
              </a:ext>
            </a:extLst>
          </p:cNvPr>
          <p:cNvSpPr txBox="1"/>
          <p:nvPr/>
        </p:nvSpPr>
        <p:spPr>
          <a:xfrm>
            <a:off x="3095739" y="4581128"/>
            <a:ext cx="67753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 pitchFamily="34" charset="0"/>
                <a:ea typeface="黑体"/>
                <a:cs typeface="+mn-cs"/>
              </a:rPr>
              <a:t>Huanran Chen</a:t>
            </a:r>
            <a:endParaRPr kumimoji="1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panose="020B0502020104020203" pitchFamily="34" charset="0"/>
              <a:ea typeface="黑体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02860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4618"/>
    </mc:Choice>
    <mc:Fallback xmlns="">
      <p:transition advTm="14618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2EC276-FC5A-B2BC-9CDD-306B8FC32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What is worst-case robustness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744C868-2DC8-6E2D-070E-A10FFA0835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4">
            <a:extLst>
              <a:ext uri="{FF2B5EF4-FFF2-40B4-BE49-F238E27FC236}">
                <a16:creationId xmlns:a16="http://schemas.microsoft.com/office/drawing/2014/main" id="{D61477F7-7F8C-0723-F25D-EF790B3894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094" y="1825625"/>
            <a:ext cx="10437812" cy="414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99286454"/>
      </p:ext>
    </p:extLst>
  </p:cSld>
  <p:clrMapOvr>
    <a:masterClrMapping/>
  </p:clrMapOvr>
  <p:transition spd="slow" advTm="11299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0A8E5F-3494-98F5-98AE-9BBA0F9718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What is worst-case robustness</a:t>
            </a:r>
            <a:endParaRPr lang="zh-CN" altLang="en-US" dirty="0">
              <a:latin typeface="Gill Sans MT" panose="020B0502020104020203" pitchFamily="34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668FA59-F1FC-916A-6D70-F0BB2ED503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9536" y="1191176"/>
            <a:ext cx="8027821" cy="493607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E0CCDBE8-6945-CE53-DCF7-8C9AF0C64B58}"/>
              </a:ext>
            </a:extLst>
          </p:cNvPr>
          <p:cNvSpPr txBox="1"/>
          <p:nvPr/>
        </p:nvSpPr>
        <p:spPr>
          <a:xfrm>
            <a:off x="695400" y="6356350"/>
            <a:ext cx="102971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>
                <a:latin typeface="Gill Sans MT" panose="020B0502020104020203" pitchFamily="34" charset="0"/>
              </a:rPr>
              <a:t>Zou</a:t>
            </a:r>
            <a:r>
              <a:rPr kumimoji="1" lang="zh-CN" altLang="en-US" dirty="0">
                <a:latin typeface="Gill Sans MT" panose="020B0502020104020203" pitchFamily="34" charset="0"/>
              </a:rPr>
              <a:t> </a:t>
            </a:r>
            <a:r>
              <a:rPr kumimoji="1" lang="en-US" altLang="zh-CN" dirty="0">
                <a:latin typeface="Gill Sans MT" panose="020B0502020104020203" pitchFamily="34" charset="0"/>
              </a:rPr>
              <a:t>et</a:t>
            </a:r>
            <a:r>
              <a:rPr kumimoji="1" lang="zh-CN" altLang="en-US" dirty="0">
                <a:latin typeface="Gill Sans MT" panose="020B0502020104020203" pitchFamily="34" charset="0"/>
              </a:rPr>
              <a:t> </a:t>
            </a:r>
            <a:r>
              <a:rPr kumimoji="1" lang="en-US" altLang="zh-CN" dirty="0">
                <a:latin typeface="Gill Sans MT" panose="020B0502020104020203" pitchFamily="34" charset="0"/>
              </a:rPr>
              <a:t>al.,</a:t>
            </a:r>
            <a:r>
              <a:rPr kumimoji="1" lang="zh-CN" altLang="en-US" dirty="0">
                <a:latin typeface="Gill Sans MT" panose="020B0502020104020203" pitchFamily="34" charset="0"/>
              </a:rPr>
              <a:t> </a:t>
            </a:r>
            <a:r>
              <a:rPr kumimoji="1" lang="en" altLang="zh-CN" dirty="0">
                <a:latin typeface="Gill Sans MT" panose="020B0502020104020203" pitchFamily="34" charset="0"/>
              </a:rPr>
              <a:t>Universal and Transferable Adversarial Attacks on Aligned Language Models</a:t>
            </a:r>
            <a:r>
              <a:rPr kumimoji="1" lang="en-US" altLang="zh-CN" dirty="0">
                <a:latin typeface="Gill Sans MT" panose="020B0502020104020203" pitchFamily="34" charset="0"/>
              </a:rPr>
              <a:t>,</a:t>
            </a:r>
            <a:r>
              <a:rPr kumimoji="1" lang="zh-CN" altLang="en-US" dirty="0">
                <a:latin typeface="Gill Sans MT" panose="020B0502020104020203" pitchFamily="34" charset="0"/>
              </a:rPr>
              <a:t> </a:t>
            </a:r>
            <a:r>
              <a:rPr kumimoji="1" lang="en-US" altLang="zh-CN" dirty="0">
                <a:latin typeface="Gill Sans MT" panose="020B0502020104020203" pitchFamily="34" charset="0"/>
              </a:rPr>
              <a:t>2023</a:t>
            </a:r>
            <a:endParaRPr kumimoji="1" lang="en" altLang="zh-CN" dirty="0">
              <a:latin typeface="Gill Sans MT" panose="020B0502020104020203" pitchFamily="34" charset="0"/>
            </a:endParaRP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58897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1299"/>
    </mc:Choice>
    <mc:Fallback xmlns="">
      <p:transition advTm="11299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C50015-98B1-4F71-06BD-D5775CE8F2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What is worst-case robustness</a:t>
            </a:r>
            <a:endParaRPr lang="zh-CN" altLang="en-US" dirty="0">
              <a:latin typeface="Gill Sans MT" panose="020B0502020104020203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235E838-D150-EC7A-96F4-CBBF3040EF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171" y="3542963"/>
            <a:ext cx="12192000" cy="224041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64E8926-A2FA-6AA0-C754-7E3D6E2639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6361" y="2209007"/>
            <a:ext cx="6543675" cy="9144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C0E6AE5-5897-5EE3-900B-E016EA7E0D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964" y="2361635"/>
            <a:ext cx="4152900" cy="97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496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1299"/>
    </mc:Choice>
    <mc:Fallback xmlns="">
      <p:transition advTm="11299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0A8E5F-3494-98F5-98AE-9BBA0F9718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What is worst-case robustness</a:t>
            </a:r>
            <a:endParaRPr lang="zh-CN" altLang="en-US" dirty="0">
              <a:latin typeface="Gill Sans MT" panose="020B0502020104020203" pitchFamily="34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668FA59-F1FC-916A-6D70-F0BB2ED503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9536" y="1191176"/>
            <a:ext cx="8027821" cy="493607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E0CCDBE8-6945-CE53-DCF7-8C9AF0C64B58}"/>
              </a:ext>
            </a:extLst>
          </p:cNvPr>
          <p:cNvSpPr txBox="1"/>
          <p:nvPr/>
        </p:nvSpPr>
        <p:spPr>
          <a:xfrm>
            <a:off x="695400" y="6356350"/>
            <a:ext cx="102971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 pitchFamily="34" charset="0"/>
                <a:ea typeface="黑体"/>
                <a:cs typeface="+mn-cs"/>
              </a:rPr>
              <a:t>Zou</a:t>
            </a: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 pitchFamily="34" charset="0"/>
                <a:ea typeface="黑体"/>
                <a:cs typeface="+mn-cs"/>
              </a:rPr>
              <a:t> 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 pitchFamily="34" charset="0"/>
                <a:ea typeface="黑体"/>
                <a:cs typeface="+mn-cs"/>
              </a:rPr>
              <a:t>et</a:t>
            </a: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 pitchFamily="34" charset="0"/>
                <a:ea typeface="黑体"/>
                <a:cs typeface="+mn-cs"/>
              </a:rPr>
              <a:t> 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 pitchFamily="34" charset="0"/>
                <a:ea typeface="黑体"/>
                <a:cs typeface="+mn-cs"/>
              </a:rPr>
              <a:t>al.,</a:t>
            </a: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 pitchFamily="34" charset="0"/>
                <a:ea typeface="黑体"/>
                <a:cs typeface="+mn-cs"/>
              </a:rPr>
              <a:t> </a:t>
            </a:r>
            <a:r>
              <a:rPr kumimoji="1" lang="en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 pitchFamily="34" charset="0"/>
                <a:ea typeface="黑体"/>
                <a:cs typeface="+mn-cs"/>
              </a:rPr>
              <a:t>Universal and Transferable Adversarial Attacks on Aligned Language Models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 pitchFamily="34" charset="0"/>
                <a:ea typeface="黑体"/>
                <a:cs typeface="+mn-cs"/>
              </a:rPr>
              <a:t>,</a:t>
            </a: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 pitchFamily="34" charset="0"/>
                <a:ea typeface="黑体"/>
                <a:cs typeface="+mn-cs"/>
              </a:rPr>
              <a:t> 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 pitchFamily="34" charset="0"/>
                <a:ea typeface="黑体"/>
                <a:cs typeface="+mn-cs"/>
              </a:rPr>
              <a:t>2023</a:t>
            </a:r>
            <a:endParaRPr kumimoji="1" lang="en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panose="020B0502020104020203" pitchFamily="34" charset="0"/>
              <a:ea typeface="黑体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02690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1299"/>
    </mc:Choice>
    <mc:Fallback xmlns="">
      <p:transition advTm="11299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C50015-98B1-4F71-06BD-D5775CE8F2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What is worst-case robustness</a:t>
            </a:r>
            <a:endParaRPr lang="zh-CN" altLang="en-US" dirty="0">
              <a:latin typeface="Gill Sans MT" panose="020B0502020104020203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235E838-D150-EC7A-96F4-CBBF3040EF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079" y="2585528"/>
            <a:ext cx="12192000" cy="224041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64E8926-A2FA-6AA0-C754-7E3D6E2639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5700" y="1585915"/>
            <a:ext cx="6543675" cy="9144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C0E6AE5-5897-5EE3-900B-E016EA7E0D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800" y="1620329"/>
            <a:ext cx="4152900" cy="97155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9E3A2333-A65E-B71F-E0AA-79D9687E39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1166" y="4825938"/>
            <a:ext cx="9353550" cy="166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089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1299"/>
    </mc:Choice>
    <mc:Fallback xmlns="">
      <p:transition advTm="11299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C8145C-6333-98A8-8D98-7C9AA66E62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B1B435-5EEF-A967-0E11-BD4B7CEAF4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What is </a:t>
            </a:r>
            <a:r>
              <a:rPr lang="en-US" altLang="zh-CN" b="1" dirty="0"/>
              <a:t>not</a:t>
            </a:r>
            <a:r>
              <a:rPr lang="en-US" altLang="zh-CN" dirty="0"/>
              <a:t> worst-case robustness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1D5C119-5FDC-F2B5-881A-3945DF6DAB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78F276C-A5D1-2524-C44A-DA1E30626B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666" y="1616313"/>
            <a:ext cx="10178667" cy="4769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252015"/>
      </p:ext>
    </p:extLst>
  </p:cSld>
  <p:clrMapOvr>
    <a:masterClrMapping/>
  </p:clrMapOvr>
  <p:transition spd="slow" advTm="11299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93B050-B9B5-9DDE-6F86-8EBDA56DE6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0900C9-56DF-6022-9A56-3F211029D6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What is </a:t>
            </a:r>
            <a:r>
              <a:rPr lang="en-US" altLang="zh-CN" b="1" dirty="0"/>
              <a:t>not</a:t>
            </a:r>
            <a:r>
              <a:rPr lang="en-US" altLang="zh-CN" dirty="0"/>
              <a:t> worst-case robustness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915B5E7-8052-3F61-35F5-86B73E3D9F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83F4093-2D65-DE20-E9E9-C60727241A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467769"/>
            <a:ext cx="10372725" cy="306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815738"/>
      </p:ext>
    </p:extLst>
  </p:cSld>
  <p:clrMapOvr>
    <a:masterClrMapping/>
  </p:clrMapOvr>
  <p:transition spd="slow" advTm="11299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2804D8-3937-ACED-6964-E3D2A52878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What is </a:t>
            </a:r>
            <a:r>
              <a:rPr lang="en-US" altLang="zh-CN" b="1" dirty="0"/>
              <a:t>not</a:t>
            </a:r>
            <a:r>
              <a:rPr lang="en-US" altLang="zh-CN" dirty="0"/>
              <a:t> worst-case robustness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E849ED2-D7A1-E6BC-E1EC-B94750BC82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028" name="Picture 4" descr="Unlike typical conventional domain generalization, semi-supervised domain generalization takes both the labeled and unlabeled source domains as input, aiming to train an adaptive model for the unseen target domain.">
            <a:extLst>
              <a:ext uri="{FF2B5EF4-FFF2-40B4-BE49-F238E27FC236}">
                <a16:creationId xmlns:a16="http://schemas.microsoft.com/office/drawing/2014/main" id="{C5C4A63A-0099-5AB2-082F-C181DD43F7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378" y="1364764"/>
            <a:ext cx="10242821" cy="4649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2397863"/>
      </p:ext>
    </p:extLst>
  </p:cSld>
  <p:clrMapOvr>
    <a:masterClrMapping/>
  </p:clrMapOvr>
  <p:transition spd="slow" advTm="11299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EB24B0-8949-6BF6-11B0-E433C55EE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Worst-case robustness </a:t>
            </a:r>
            <a:r>
              <a:rPr lang="en-US" altLang="zh-CN" dirty="0" err="1"/>
              <a:t>v.s</a:t>
            </a:r>
            <a:r>
              <a:rPr lang="en-US" altLang="zh-CN" dirty="0"/>
              <a:t>. avg-case robustness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57200EC-3953-21D8-EB57-B7A2D1A734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2800" y="1223964"/>
            <a:ext cx="4673600" cy="4643437"/>
          </a:xfrm>
        </p:spPr>
        <p:txBody>
          <a:bodyPr/>
          <a:lstStyle/>
          <a:p>
            <a:r>
              <a:rPr lang="en-US" altLang="zh-CN" dirty="0"/>
              <a:t>Worst-case robustness</a:t>
            </a:r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Except AT/RS </a:t>
            </a:r>
            <a:r>
              <a:rPr lang="en-US" altLang="zh-CN" dirty="0" err="1"/>
              <a:t>etc</a:t>
            </a:r>
            <a:r>
              <a:rPr lang="en-US" altLang="zh-CN" dirty="0"/>
              <a:t>, others 0%</a:t>
            </a:r>
          </a:p>
          <a:p>
            <a:r>
              <a:rPr lang="en-US" altLang="zh-CN" dirty="0"/>
              <a:t>Lower bound for all case</a:t>
            </a:r>
          </a:p>
          <a:p>
            <a:r>
              <a:rPr lang="en-US" altLang="zh-CN" dirty="0"/>
              <a:t>No application currently</a:t>
            </a:r>
          </a:p>
          <a:p>
            <a:r>
              <a:rPr lang="en-US" altLang="zh-CN" dirty="0"/>
              <a:t>More theoretical</a:t>
            </a:r>
            <a:endParaRPr lang="zh-CN" altLang="en-US" dirty="0"/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5A22DE3A-0581-CE38-C05C-D08EB00BFC6E}"/>
              </a:ext>
            </a:extLst>
          </p:cNvPr>
          <p:cNvSpPr txBox="1">
            <a:spLocks/>
          </p:cNvSpPr>
          <p:nvPr/>
        </p:nvSpPr>
        <p:spPr bwMode="auto">
          <a:xfrm>
            <a:off x="6096000" y="1210955"/>
            <a:ext cx="4673600" cy="4643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altLang="zh-CN" kern="0" dirty="0"/>
              <a:t>Avg-case robustness</a:t>
            </a:r>
          </a:p>
          <a:p>
            <a:endParaRPr lang="en-US" altLang="zh-CN" kern="0" dirty="0"/>
          </a:p>
          <a:p>
            <a:endParaRPr lang="en-US" altLang="zh-CN" kern="0" dirty="0"/>
          </a:p>
          <a:p>
            <a:r>
              <a:rPr lang="en-US" altLang="zh-CN" kern="0" dirty="0"/>
              <a:t>Heuristics work well</a:t>
            </a:r>
          </a:p>
          <a:p>
            <a:r>
              <a:rPr lang="en-US" altLang="zh-CN" kern="0" dirty="0"/>
              <a:t>On some distribution</a:t>
            </a:r>
          </a:p>
          <a:p>
            <a:r>
              <a:rPr lang="en-US" altLang="zh-CN" kern="0" dirty="0"/>
              <a:t>Lots of applications</a:t>
            </a:r>
          </a:p>
          <a:p>
            <a:r>
              <a:rPr lang="en-US" altLang="zh-CN" kern="0" dirty="0"/>
              <a:t>More practical</a:t>
            </a:r>
          </a:p>
          <a:p>
            <a:endParaRPr lang="zh-CN" altLang="en-US" kern="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97BC59D-7751-BD49-35FF-9D8F32F60E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2755" y="1699169"/>
            <a:ext cx="1928896" cy="92392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FFECFC0-4A80-7CFE-9EEA-A31AF402A0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8362" y="1699169"/>
            <a:ext cx="2609850" cy="92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589454"/>
      </p:ext>
    </p:extLst>
  </p:cSld>
  <p:clrMapOvr>
    <a:masterClrMapping/>
  </p:clrMapOvr>
  <p:transition spd="slow" advTm="11299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2C7453-37B4-EBE3-06F8-0381B8E87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All failed!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5FADA80-1452-C527-33ED-D8CA3AB318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13991BC-D10D-DE5C-0401-81A4997F97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951" y="1223964"/>
            <a:ext cx="8772525" cy="189547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76C54D7-6FD6-0AFB-1326-AC52122774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9500" y="2781299"/>
            <a:ext cx="8572500" cy="191452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2E3CD29-EA93-A0B2-1B03-CE9B309ACE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052886"/>
            <a:ext cx="8210550" cy="158115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E1FEF3BF-AC74-3A6E-DF25-74E4EBD172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38450" y="5062538"/>
            <a:ext cx="8743950" cy="160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182197"/>
      </p:ext>
    </p:extLst>
  </p:cSld>
  <p:clrMapOvr>
    <a:masterClrMapping/>
  </p:clrMapOvr>
  <p:transition spd="slow" advTm="11299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1F7BBC-D5F9-37BB-F797-024B48D00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Table of content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F55C23C-9A3E-A915-87C3-349C4517D7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2800" y="1480442"/>
            <a:ext cx="10769600" cy="4643437"/>
          </a:xfrm>
        </p:spPr>
        <p:txBody>
          <a:bodyPr/>
          <a:lstStyle/>
          <a:p>
            <a:r>
              <a:rPr lang="en-US" altLang="zh-CN" sz="3200" dirty="0"/>
              <a:t>What is worst-case robustness?</a:t>
            </a:r>
          </a:p>
          <a:p>
            <a:r>
              <a:rPr lang="en-US" altLang="zh-CN" sz="3200" dirty="0"/>
              <a:t>Why worst-case robustness?</a:t>
            </a:r>
          </a:p>
          <a:p>
            <a:r>
              <a:rPr lang="en-US" altLang="zh-CN" sz="3200" dirty="0"/>
              <a:t>Upper bounding worst-case robustness</a:t>
            </a:r>
          </a:p>
          <a:p>
            <a:r>
              <a:rPr lang="en-US" altLang="zh-CN" sz="3200" dirty="0"/>
              <a:t>Lower bounding worst-case robustness (knapsack problem)</a:t>
            </a:r>
          </a:p>
          <a:p>
            <a:r>
              <a:rPr lang="en-US" altLang="zh-CN" sz="3200" dirty="0"/>
              <a:t>Specific application to text domain</a:t>
            </a:r>
          </a:p>
          <a:p>
            <a:r>
              <a:rPr lang="en-US" altLang="zh-CN" sz="3200" dirty="0"/>
              <a:t>Theoretical insights (e.g., diffusion&gt;</a:t>
            </a:r>
            <a:r>
              <a:rPr lang="en-US" altLang="zh-CN" sz="3200" dirty="0" err="1"/>
              <a:t>MaskGen</a:t>
            </a:r>
            <a:r>
              <a:rPr lang="en-US" altLang="zh-CN" sz="3200" dirty="0"/>
              <a:t>&gt;ARM)</a:t>
            </a:r>
          </a:p>
          <a:p>
            <a:r>
              <a:rPr lang="en-US" altLang="zh-CN" sz="3200" dirty="0"/>
              <a:t>Applications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392023445"/>
      </p:ext>
    </p:extLst>
  </p:cSld>
  <p:clrMapOvr>
    <a:masterClrMapping/>
  </p:clrMapOvr>
  <p:transition spd="slow" advTm="11299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9AF3EE-C17C-BF3A-2437-2ED1600D8C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5A61C2D-2EAB-3DCE-9D46-CA88B7DDF8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126" y="-109512"/>
            <a:ext cx="10515600" cy="1325563"/>
          </a:xfrm>
        </p:spPr>
        <p:txBody>
          <a:bodyPr/>
          <a:lstStyle/>
          <a:p>
            <a:r>
              <a:rPr lang="en-US" altLang="zh-CN" dirty="0"/>
              <a:t>Worst-case vulnerability is inevitable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17151D7-54A5-6419-6A41-F89E212E19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998" y="1506136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zh-CN" dirty="0"/>
              <a:t>Beta-smooth (x)</a:t>
            </a:r>
          </a:p>
          <a:p>
            <a:r>
              <a:rPr lang="en-US" altLang="zh-CN" dirty="0"/>
              <a:t>Convex (x)</a:t>
            </a:r>
          </a:p>
          <a:p>
            <a:r>
              <a:rPr lang="en-US" altLang="zh-CN" dirty="0"/>
              <a:t>Non-convex (</a:t>
            </a:r>
            <a:r>
              <a:rPr lang="zh-CN" altLang="en-US" dirty="0"/>
              <a:t>√</a:t>
            </a:r>
            <a:r>
              <a:rPr lang="en-US" altLang="zh-CN" dirty="0"/>
              <a:t>)</a:t>
            </a:r>
          </a:p>
          <a:p>
            <a:r>
              <a:rPr lang="en-US" altLang="zh-CN" dirty="0" err="1"/>
              <a:t>Polyak-Łojasiewicz</a:t>
            </a:r>
            <a:r>
              <a:rPr lang="en-US" altLang="zh-CN" dirty="0"/>
              <a:t> condition</a:t>
            </a:r>
          </a:p>
          <a:p>
            <a:endParaRPr lang="en-US" altLang="zh-CN" dirty="0"/>
          </a:p>
          <a:p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9BA65BB-1FB5-1B07-338A-D580A1E826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2606" y="1656627"/>
            <a:ext cx="4628701" cy="977748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70E222F9-FA6D-7466-18E0-8ECE1F2CE0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4926" y="2784866"/>
            <a:ext cx="5715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AD63CEB-F435-2468-D200-00307F8D75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074" y="4596934"/>
            <a:ext cx="6225026" cy="1208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439392"/>
      </p:ext>
    </p:extLst>
  </p:cSld>
  <p:clrMapOvr>
    <a:masterClrMapping/>
  </p:clrMapOvr>
  <p:transition spd="slow" advTm="11299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79A0D2-D9D9-3E23-1BC7-1CB53DE248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2E51BC-F827-F0A1-C133-5E58C89F83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-101599"/>
            <a:ext cx="11353800" cy="1325563"/>
          </a:xfrm>
        </p:spPr>
        <p:txBody>
          <a:bodyPr/>
          <a:lstStyle/>
          <a:p>
            <a:r>
              <a:rPr lang="en-US" altLang="zh-CN" dirty="0"/>
              <a:t>Worst-case vulnerability </a:t>
            </a:r>
            <a:r>
              <a:rPr lang="en-US" altLang="zh-CN" dirty="0" err="1"/>
              <a:t>v.s</a:t>
            </a:r>
            <a:r>
              <a:rPr lang="en-US" altLang="zh-CN" dirty="0"/>
              <a:t>. success of deep learning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23AB596-A38E-636B-FD7D-C1F8D677F8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717" y="1424686"/>
            <a:ext cx="10769600" cy="4643437"/>
          </a:xfrm>
        </p:spPr>
        <p:txBody>
          <a:bodyPr/>
          <a:lstStyle/>
          <a:p>
            <a:r>
              <a:rPr lang="en-US" altLang="zh-CN" b="0" i="0" dirty="0">
                <a:solidFill>
                  <a:srgbClr val="333333"/>
                </a:solidFill>
                <a:effectLst/>
                <a:latin typeface="-apple-system"/>
              </a:rPr>
              <a:t>Inevitability </a:t>
            </a:r>
            <a:r>
              <a:rPr lang="en-US" altLang="zh-CN" dirty="0">
                <a:solidFill>
                  <a:srgbClr val="333333"/>
                </a:solidFill>
                <a:latin typeface="-apple-system"/>
              </a:rPr>
              <a:t>of</a:t>
            </a:r>
            <a:r>
              <a:rPr lang="zh-CN" altLang="en-US" dirty="0">
                <a:solidFill>
                  <a:srgbClr val="333333"/>
                </a:solidFill>
                <a:latin typeface="-apple-system"/>
              </a:rPr>
              <a:t> </a:t>
            </a:r>
            <a:r>
              <a:rPr lang="en-US" altLang="zh-CN" dirty="0">
                <a:solidFill>
                  <a:srgbClr val="333333"/>
                </a:solidFill>
                <a:latin typeface="-apple-system"/>
              </a:rPr>
              <a:t>adversarial</a:t>
            </a:r>
            <a:r>
              <a:rPr lang="zh-CN" altLang="en-US" dirty="0">
                <a:solidFill>
                  <a:srgbClr val="333333"/>
                </a:solidFill>
                <a:latin typeface="-apple-system"/>
              </a:rPr>
              <a:t> </a:t>
            </a:r>
            <a:r>
              <a:rPr lang="en-US" altLang="zh-CN" dirty="0">
                <a:solidFill>
                  <a:srgbClr val="333333"/>
                </a:solidFill>
                <a:latin typeface="-apple-system"/>
              </a:rPr>
              <a:t>examples</a:t>
            </a:r>
            <a:r>
              <a:rPr lang="zh-CN" altLang="en-US" dirty="0">
                <a:solidFill>
                  <a:srgbClr val="333333"/>
                </a:solidFill>
                <a:latin typeface="-apple-system"/>
              </a:rPr>
              <a:t> </a:t>
            </a:r>
            <a:r>
              <a:rPr lang="en-US" altLang="zh-CN" dirty="0">
                <a:solidFill>
                  <a:srgbClr val="333333"/>
                </a:solidFill>
                <a:latin typeface="-apple-system"/>
              </a:rPr>
              <a:t>==</a:t>
            </a:r>
            <a:r>
              <a:rPr lang="zh-CN" altLang="en-US" dirty="0">
                <a:solidFill>
                  <a:srgbClr val="333333"/>
                </a:solidFill>
                <a:latin typeface="-apple-system"/>
              </a:rPr>
              <a:t> </a:t>
            </a:r>
            <a:r>
              <a:rPr lang="en-US" altLang="zh-CN" dirty="0">
                <a:solidFill>
                  <a:srgbClr val="333333"/>
                </a:solidFill>
                <a:latin typeface="-apple-system"/>
              </a:rPr>
              <a:t>success of deep learning == overparameterization gives plenty of local optima.</a:t>
            </a:r>
          </a:p>
          <a:p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4A2FC6E-7760-1496-8BFA-FED9489FE3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323" y="2927415"/>
            <a:ext cx="6411932" cy="368654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4BC3F29-61BD-6AE2-6D48-7EB6507DAD1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3519" y="2763544"/>
            <a:ext cx="4014285" cy="4014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910221"/>
      </p:ext>
    </p:extLst>
  </p:cSld>
  <p:clrMapOvr>
    <a:masterClrMapping/>
  </p:clrMapOvr>
  <p:transition spd="slow" advTm="11299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099A25-682A-D8DD-BAAB-AB46C9DD4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Gill Sans MT" panose="020B0502020104020203" pitchFamily="34" charset="0"/>
              </a:rPr>
              <a:t>Adversarial defense is hard</a:t>
            </a:r>
            <a:endParaRPr lang="zh-CN" altLang="en-US" dirty="0">
              <a:latin typeface="Gill Sans MT" panose="020B0502020104020203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BE4AA00-0FD5-9DEF-9294-6224B01FAC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2800" y="1223964"/>
            <a:ext cx="6867376" cy="4643437"/>
          </a:xfrm>
        </p:spPr>
        <p:txBody>
          <a:bodyPr/>
          <a:lstStyle/>
          <a:p>
            <a:r>
              <a:rPr lang="en-US" altLang="zh-CN" dirty="0">
                <a:latin typeface="Gill Sans MT" panose="020B0502020104020203" pitchFamily="34" charset="0"/>
              </a:rPr>
              <a:t>Robustness in their paper:</a:t>
            </a:r>
          </a:p>
          <a:p>
            <a:endParaRPr lang="en-US" altLang="zh-CN" dirty="0">
              <a:latin typeface="Gill Sans MT" panose="020B0502020104020203" pitchFamily="34" charset="0"/>
            </a:endParaRPr>
          </a:p>
          <a:p>
            <a:endParaRPr lang="en-US" altLang="zh-CN" dirty="0">
              <a:latin typeface="Gill Sans MT" panose="020B0502020104020203" pitchFamily="34" charset="0"/>
            </a:endParaRPr>
          </a:p>
          <a:p>
            <a:endParaRPr lang="en-US" altLang="zh-CN" dirty="0">
              <a:latin typeface="Gill Sans MT" panose="020B0502020104020203" pitchFamily="34" charset="0"/>
            </a:endParaRPr>
          </a:p>
          <a:p>
            <a:endParaRPr lang="en-US" altLang="zh-CN" dirty="0">
              <a:latin typeface="Gill Sans MT" panose="020B0502020104020203" pitchFamily="34" charset="0"/>
            </a:endParaRPr>
          </a:p>
          <a:p>
            <a:r>
              <a:rPr lang="en-US" altLang="zh-CN" dirty="0">
                <a:latin typeface="Gill Sans MT" panose="020B0502020104020203" pitchFamily="34" charset="0"/>
              </a:rPr>
              <a:t>Robustness under our white box attack</a:t>
            </a:r>
            <a:endParaRPr lang="zh-CN" altLang="en-US" dirty="0">
              <a:latin typeface="Gill Sans MT" panose="020B0502020104020203" pitchFamily="34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4C93780-3867-51BF-783E-2F0EC842079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245" r="6456"/>
          <a:stretch/>
        </p:blipFill>
        <p:spPr>
          <a:xfrm>
            <a:off x="911424" y="1742389"/>
            <a:ext cx="6625303" cy="1656184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8E42C4D0-D5CF-A804-FE9F-B6EB2038BA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4279977"/>
            <a:ext cx="6118492" cy="2424308"/>
          </a:xfrm>
          <a:prstGeom prst="rect">
            <a:avLst/>
          </a:prstGeom>
        </p:spPr>
      </p:pic>
      <p:sp>
        <p:nvSpPr>
          <p:cNvPr id="5" name="内容占位符 2">
            <a:extLst>
              <a:ext uri="{FF2B5EF4-FFF2-40B4-BE49-F238E27FC236}">
                <a16:creationId xmlns:a16="http://schemas.microsoft.com/office/drawing/2014/main" id="{D7A5E9A6-6449-0E6A-B21C-60B49E4AAC2E}"/>
              </a:ext>
            </a:extLst>
          </p:cNvPr>
          <p:cNvSpPr txBox="1">
            <a:spLocks/>
          </p:cNvSpPr>
          <p:nvPr/>
        </p:nvSpPr>
        <p:spPr bwMode="auto">
          <a:xfrm>
            <a:off x="7657830" y="1958258"/>
            <a:ext cx="4511824" cy="4643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7D"/>
              </a:buClr>
              <a:buSzPct val="75000"/>
              <a:buFont typeface="Wingdings" pitchFamily="2" charset="2"/>
              <a:buChar char="n"/>
              <a:tabLst/>
              <a:defRPr/>
            </a:pPr>
            <a:r>
              <a:rPr kumimoji="0" lang="en-US" altLang="zh-CN" sz="2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 pitchFamily="34" charset="0"/>
                <a:ea typeface="黑体"/>
                <a:cs typeface="+mn-cs"/>
              </a:rPr>
              <a:t>No defense can survive under our white-box attack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7D"/>
              </a:buClr>
              <a:buSzPct val="75000"/>
              <a:buFont typeface="Wingdings" pitchFamily="2" charset="2"/>
              <a:buNone/>
              <a:tabLst/>
              <a:defRPr/>
            </a:pPr>
            <a:r>
              <a:rPr kumimoji="0" lang="en-US" altLang="zh-CN" sz="2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 pitchFamily="34" charset="0"/>
                <a:ea typeface="黑体"/>
                <a:cs typeface="+mn-cs"/>
              </a:rPr>
              <a:t>i.e., </a:t>
            </a:r>
            <a:r>
              <a:rPr kumimoji="0" lang="en-US" altLang="zh-CN" sz="26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ill Sans MT" panose="020B0502020104020203" pitchFamily="34" charset="0"/>
                <a:ea typeface="黑体"/>
                <a:cs typeface="+mn-cs"/>
              </a:rPr>
              <a:t>upper bound of worst-case robustness is 0%-2%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7D"/>
              </a:buClr>
              <a:buSzPct val="75000"/>
              <a:buFont typeface="Wingdings" pitchFamily="2" charset="2"/>
              <a:buChar char="n"/>
              <a:tabLst/>
              <a:defRPr/>
            </a:pPr>
            <a:r>
              <a:rPr kumimoji="0" lang="en-US" altLang="zh-CN" sz="2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 pitchFamily="34" charset="0"/>
                <a:ea typeface="黑体"/>
                <a:cs typeface="+mn-cs"/>
              </a:rPr>
              <a:t>Can we generalize our certified guarantee to any model?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7D"/>
              </a:buClr>
              <a:buSzPct val="75000"/>
              <a:buFont typeface="Wingdings" pitchFamily="2" charset="2"/>
              <a:buChar char="n"/>
              <a:tabLst/>
              <a:defRPr/>
            </a:pPr>
            <a:r>
              <a:rPr kumimoji="0" lang="en-US" altLang="zh-CN" sz="2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 pitchFamily="34" charset="0"/>
                <a:ea typeface="黑体"/>
                <a:cs typeface="+mn-cs"/>
              </a:rPr>
              <a:t>Especially on text domain?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7D"/>
              </a:buClr>
              <a:buSzPct val="75000"/>
              <a:buFont typeface="Wingdings" pitchFamily="2" charset="2"/>
              <a:buChar char="n"/>
              <a:tabLst/>
              <a:defRPr/>
            </a:pPr>
            <a:r>
              <a:rPr kumimoji="0" lang="en-US" altLang="zh-CN" sz="2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 pitchFamily="34" charset="0"/>
                <a:ea typeface="黑体"/>
                <a:cs typeface="+mn-cs"/>
              </a:rPr>
              <a:t>Outside diffusion models?</a:t>
            </a:r>
            <a:endParaRPr kumimoji="0" lang="zh-CN" altLang="en-US" sz="2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panose="020B0502020104020203" pitchFamily="34" charset="0"/>
              <a:ea typeface="黑体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2241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1299"/>
    </mc:Choice>
    <mc:Fallback xmlns="">
      <p:transition advTm="11299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6468EE-60F3-79A6-22EB-EC0D6CB8A7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Certified robustness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CE8E1D7-4587-FE6C-256B-CE3EC28CA2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Enumerate all the point in the space</a:t>
            </a:r>
          </a:p>
          <a:p>
            <a:endParaRPr lang="en-US" altLang="zh-CN" dirty="0"/>
          </a:p>
          <a:p>
            <a:r>
              <a:rPr lang="en-US" altLang="zh-CN" dirty="0"/>
              <a:t>B^(d) computation.</a:t>
            </a:r>
          </a:p>
          <a:p>
            <a:endParaRPr lang="en-US" altLang="zh-CN" dirty="0"/>
          </a:p>
          <a:p>
            <a:r>
              <a:rPr lang="en-US" altLang="zh-CN" dirty="0"/>
              <a:t>255^(3*32*32) in CIFAR-10</a:t>
            </a:r>
          </a:p>
          <a:p>
            <a:pPr marL="0" indent="0">
              <a:buNone/>
            </a:pPr>
            <a:endParaRPr lang="en-US" altLang="zh-CN" dirty="0"/>
          </a:p>
          <a:p>
            <a:r>
              <a:rPr lang="en-US" altLang="zh-CN" dirty="0"/>
              <a:t>NP-complete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D386005-4920-EA67-5F6A-73DD899E0F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5206" y="1913584"/>
            <a:ext cx="5321146" cy="4706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569805"/>
      </p:ext>
    </p:extLst>
  </p:cSld>
  <p:clrMapOvr>
    <a:masterClrMapping/>
  </p:clrMapOvr>
  <p:transition spd="slow" advTm="11299"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C44E5D-4C45-DA49-33DA-C09830763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Convex relaxation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64839C8-D781-AEC2-74FB-AB5AA683D5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944564D-0C45-7F54-008F-8F315628BC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850" y="1825625"/>
            <a:ext cx="10782300" cy="3800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679892"/>
      </p:ext>
    </p:extLst>
  </p:cSld>
  <p:clrMapOvr>
    <a:masterClrMapping/>
  </p:clrMapOvr>
  <p:transition spd="slow" advTm="11299"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882DE46-4D1D-F022-B5C6-1064EA04E3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Bound propagation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752F6BC-8D55-9068-3CD6-6EEF29B1D9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2800" y="2105707"/>
            <a:ext cx="10769600" cy="4643437"/>
          </a:xfrm>
        </p:spPr>
        <p:txBody>
          <a:bodyPr/>
          <a:lstStyle/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Seems hit a limit now.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D1E7C55-1AC0-7F77-91AE-18104DCE21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5410" y="1484474"/>
            <a:ext cx="7748415" cy="3889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412879"/>
      </p:ext>
    </p:extLst>
  </p:cSld>
  <p:clrMapOvr>
    <a:masterClrMapping/>
  </p:clrMapOvr>
  <p:transition spd="slow" advTm="11299"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57B300-656E-016E-A7FC-1C92DC177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785" y="-104509"/>
            <a:ext cx="10515600" cy="1325563"/>
          </a:xfrm>
        </p:spPr>
        <p:txBody>
          <a:bodyPr/>
          <a:lstStyle/>
          <a:p>
            <a:r>
              <a:rPr lang="en-US" altLang="zh-CN" dirty="0"/>
              <a:t>One-point certificate: smoothing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9D20009-690C-F2C7-3388-AB5E4B3C7F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3045" y="1801905"/>
            <a:ext cx="10769600" cy="4643437"/>
          </a:xfrm>
        </p:spPr>
        <p:txBody>
          <a:bodyPr/>
          <a:lstStyle/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考虑</a:t>
            </a:r>
            <a:r>
              <a:rPr lang="en-US" altLang="zh-CN" dirty="0"/>
              <a:t>uniform distribution</a:t>
            </a:r>
          </a:p>
          <a:p>
            <a:r>
              <a:rPr lang="en-US" altLang="zh-CN" dirty="0"/>
              <a:t>L2</a:t>
            </a:r>
            <a:r>
              <a:rPr lang="zh-CN" altLang="en-US" dirty="0"/>
              <a:t>区域是既可以通过</a:t>
            </a:r>
            <a:r>
              <a:rPr lang="en-US" altLang="zh-CN" dirty="0"/>
              <a:t>x</a:t>
            </a:r>
            <a:r>
              <a:rPr lang="zh-CN" altLang="en-US" dirty="0"/>
              <a:t>加噪得到，也可以通过</a:t>
            </a:r>
            <a:r>
              <a:rPr lang="en-US" altLang="zh-CN" dirty="0" err="1"/>
              <a:t>x_adv</a:t>
            </a:r>
            <a:r>
              <a:rPr lang="zh-CN" altLang="en-US" dirty="0"/>
              <a:t>加噪得到</a:t>
            </a:r>
            <a:endParaRPr lang="en-US" altLang="zh-CN" dirty="0"/>
          </a:p>
          <a:p>
            <a:r>
              <a:rPr lang="zh-CN" altLang="en-US" dirty="0"/>
              <a:t>二者加噪得到概率相同</a:t>
            </a:r>
            <a:endParaRPr lang="en-US" altLang="zh-CN" dirty="0"/>
          </a:p>
          <a:p>
            <a:r>
              <a:rPr lang="zh-CN" altLang="en-US" dirty="0"/>
              <a:t>如果</a:t>
            </a:r>
            <a:r>
              <a:rPr lang="en-US" altLang="zh-CN" dirty="0"/>
              <a:t>L1 L2</a:t>
            </a:r>
            <a:r>
              <a:rPr lang="zh-CN" altLang="en-US" dirty="0"/>
              <a:t>体积分别占总共的</a:t>
            </a:r>
            <a:r>
              <a:rPr lang="en-US" altLang="zh-CN" dirty="0"/>
              <a:t>0.5</a:t>
            </a:r>
            <a:r>
              <a:rPr lang="zh-CN" altLang="en-US" dirty="0"/>
              <a:t>，在</a:t>
            </a:r>
            <a:r>
              <a:rPr lang="en-US" altLang="zh-CN" dirty="0"/>
              <a:t>x</a:t>
            </a:r>
            <a:r>
              <a:rPr lang="zh-CN" altLang="en-US" dirty="0"/>
              <a:t>处有</a:t>
            </a:r>
            <a:r>
              <a:rPr lang="en-US" altLang="zh-CN" dirty="0"/>
              <a:t>0.6</a:t>
            </a:r>
            <a:r>
              <a:rPr lang="zh-CN" altLang="en-US" dirty="0"/>
              <a:t>的概率正确，就说明</a:t>
            </a:r>
            <a:r>
              <a:rPr lang="en-US" altLang="zh-CN" dirty="0"/>
              <a:t>L2</a:t>
            </a:r>
            <a:r>
              <a:rPr lang="zh-CN" altLang="en-US" dirty="0"/>
              <a:t>至少有</a:t>
            </a:r>
            <a:r>
              <a:rPr lang="en-US" altLang="zh-CN" dirty="0"/>
              <a:t>0.1</a:t>
            </a:r>
            <a:r>
              <a:rPr lang="zh-CN" altLang="en-US" dirty="0"/>
              <a:t>的概率正确，因此在对抗样本处也至少有</a:t>
            </a:r>
            <a:r>
              <a:rPr lang="en-US" altLang="zh-CN" dirty="0"/>
              <a:t>0.1</a:t>
            </a:r>
            <a:r>
              <a:rPr lang="zh-CN" altLang="en-US" dirty="0"/>
              <a:t>概率对</a:t>
            </a:r>
            <a:endParaRPr lang="en-US" altLang="zh-CN" dirty="0"/>
          </a:p>
          <a:p>
            <a:r>
              <a:rPr lang="en-US" altLang="zh-CN" dirty="0"/>
              <a:t>L3</a:t>
            </a:r>
            <a:r>
              <a:rPr lang="zh-CN" altLang="en-US" dirty="0"/>
              <a:t>全部分错的时候是最差情况，此时</a:t>
            </a:r>
            <a:r>
              <a:rPr lang="en-US" altLang="zh-CN" dirty="0"/>
              <a:t>bound</a:t>
            </a:r>
            <a:r>
              <a:rPr lang="zh-CN" altLang="en-US" dirty="0"/>
              <a:t>取等</a:t>
            </a:r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F2C3928-31B7-FB28-04BA-6E0D318A328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222" t="7718" r="13967"/>
          <a:stretch/>
        </p:blipFill>
        <p:spPr>
          <a:xfrm>
            <a:off x="8914007" y="842965"/>
            <a:ext cx="2378118" cy="244210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31F9BA4-4CF5-2930-5E6E-673A667AC3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550" y="1875193"/>
            <a:ext cx="3486150" cy="6096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7F51AD9-994A-8519-1396-A7CBD205A7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6220" y="1946631"/>
            <a:ext cx="3143250" cy="46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114227"/>
      </p:ext>
    </p:extLst>
  </p:cSld>
  <p:clrMapOvr>
    <a:masterClrMapping/>
  </p:clrMapOvr>
  <p:transition spd="slow" advTm="11299"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0BD6B5-B138-0CAA-E467-68E1B9808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Gill Sans MT" panose="020B0502020104020203" pitchFamily="34" charset="0"/>
              </a:rPr>
              <a:t>Randomized smoothing on any distribution</a:t>
            </a:r>
            <a:endParaRPr lang="zh-CN" altLang="en-US" dirty="0">
              <a:latin typeface="Gill Sans MT" panose="020B0502020104020203" pitchFamily="34" charset="0"/>
            </a:endParaRP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599D7BF7-F16B-BB6E-744F-38E4251ABB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400" y="1484784"/>
            <a:ext cx="10887000" cy="4643437"/>
          </a:xfrm>
        </p:spPr>
        <p:txBody>
          <a:bodyPr/>
          <a:lstStyle/>
          <a:p>
            <a:r>
              <a:rPr lang="en-US" altLang="zh-CN" dirty="0">
                <a:latin typeface="Gill Sans MT" panose="020B0502020104020203" pitchFamily="34" charset="0"/>
              </a:rPr>
              <a:t>Smoothing by any distribution</a:t>
            </a:r>
          </a:p>
          <a:p>
            <a:endParaRPr lang="en-US" altLang="zh-CN" dirty="0">
              <a:latin typeface="Gill Sans MT" panose="020B0502020104020203" pitchFamily="34" charset="0"/>
            </a:endParaRPr>
          </a:p>
          <a:p>
            <a:r>
              <a:rPr lang="en-US" altLang="zh-CN" dirty="0">
                <a:latin typeface="Gill Sans MT" panose="020B0502020104020203" pitchFamily="34" charset="0"/>
              </a:rPr>
              <a:t>Certifying safety detector or some judgement score on model output</a:t>
            </a:r>
          </a:p>
          <a:p>
            <a:pPr marL="0" indent="0">
              <a:buNone/>
            </a:pPr>
            <a:r>
              <a:rPr lang="en-US" altLang="zh-CN" dirty="0">
                <a:latin typeface="Gill Sans MT" panose="020B0502020104020203" pitchFamily="34" charset="0"/>
              </a:rPr>
              <a:t>e.g.,</a:t>
            </a:r>
            <a:r>
              <a:rPr lang="zh-CN" altLang="en-US" dirty="0">
                <a:latin typeface="Gill Sans MT" panose="020B0502020104020203" pitchFamily="34" charset="0"/>
              </a:rPr>
              <a:t> </a:t>
            </a:r>
            <a:r>
              <a:rPr lang="en-US" altLang="zh-CN" dirty="0">
                <a:latin typeface="Gill Sans MT" panose="020B0502020104020203" pitchFamily="34" charset="0"/>
              </a:rPr>
              <a:t>any</a:t>
            </a:r>
            <a:r>
              <a:rPr lang="zh-CN" altLang="en-US" dirty="0">
                <a:latin typeface="Gill Sans MT" panose="020B0502020104020203" pitchFamily="34" charset="0"/>
              </a:rPr>
              <a:t> </a:t>
            </a:r>
            <a:r>
              <a:rPr lang="en-US" altLang="zh-CN" dirty="0">
                <a:latin typeface="Gill Sans MT" panose="020B0502020104020203" pitchFamily="34" charset="0"/>
              </a:rPr>
              <a:t>benchmark/judgement</a:t>
            </a:r>
          </a:p>
          <a:p>
            <a:endParaRPr lang="en-US" altLang="zh-CN" dirty="0">
              <a:latin typeface="Gill Sans MT" panose="020B0502020104020203" pitchFamily="34" charset="0"/>
            </a:endParaRPr>
          </a:p>
          <a:p>
            <a:r>
              <a:rPr lang="en-US" altLang="zh-CN" dirty="0">
                <a:latin typeface="Gill Sans MT" panose="020B0502020104020203" pitchFamily="34" charset="0"/>
              </a:rPr>
              <a:t>We know the output at original point, and we want to identify the minimal output on adversarial examples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8A4435C-41C8-4B2E-AD0C-A4C11F4F665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4670"/>
          <a:stretch/>
        </p:blipFill>
        <p:spPr>
          <a:xfrm>
            <a:off x="5447928" y="1475656"/>
            <a:ext cx="4686300" cy="58519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2F3DD7E-6948-0CF7-43AC-57DF0F09DD4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9788"/>
          <a:stretch/>
        </p:blipFill>
        <p:spPr>
          <a:xfrm>
            <a:off x="7351237" y="3104614"/>
            <a:ext cx="3535098" cy="54603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CFE4C16-5304-EFED-1A1B-76A8769523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5260" y="4811974"/>
            <a:ext cx="6577384" cy="1410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151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1299"/>
    </mc:Choice>
    <mc:Fallback xmlns="">
      <p:transition advTm="11299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C3775A-6D6C-C3B6-4326-5F0607BFD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Gill Sans MT" panose="020B0502020104020203" pitchFamily="34" charset="0"/>
              </a:rPr>
              <a:t>Functional optimization</a:t>
            </a:r>
            <a:endParaRPr lang="zh-CN" altLang="en-US" dirty="0">
              <a:latin typeface="Gill Sans MT" panose="020B0502020104020203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C495F05-2B1C-EAF6-8BAE-01604D4CA5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376" y="1340768"/>
            <a:ext cx="10887000" cy="4643437"/>
          </a:xfrm>
        </p:spPr>
        <p:txBody>
          <a:bodyPr/>
          <a:lstStyle/>
          <a:p>
            <a:r>
              <a:rPr lang="en-US" altLang="zh-CN" dirty="0">
                <a:latin typeface="Gill Sans MT" panose="020B0502020104020203" pitchFamily="34" charset="0"/>
              </a:rPr>
              <a:t>This is fractal knapsack problem when f is soft</a:t>
            </a:r>
          </a:p>
          <a:p>
            <a:r>
              <a:rPr lang="en-US" altLang="zh-CN" dirty="0">
                <a:latin typeface="Gill Sans MT" panose="020B0502020104020203" pitchFamily="34" charset="0"/>
              </a:rPr>
              <a:t>And 0-1knapsack problem when f is hard!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256BBCCA-BDC8-4C97-509C-8E9D530559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0541" y="4243387"/>
            <a:ext cx="7721311" cy="229552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2147786-81BE-2B5B-A7E3-97B7E7CF93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16" y="2337674"/>
            <a:ext cx="12192000" cy="90880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AEC8D49-A693-499D-F424-159046B082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337" y="3258879"/>
            <a:ext cx="6456136" cy="1081452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434147AE-EBDB-C7AC-BE15-3C32C769FB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42852" y="3252132"/>
            <a:ext cx="4347127" cy="908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449890"/>
      </p:ext>
    </p:extLst>
  </p:cSld>
  <p:clrMapOvr>
    <a:masterClrMapping/>
  </p:clrMapOvr>
  <p:transition spd="slow" advTm="11299"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7C04BE-81FD-A0B7-70B9-0A58E26E22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29E7C1B-67E3-F63C-6BF6-2102D476D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Randomized smoothing by knapsack solver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2FE4A01-C970-42EA-E3BA-63640D362C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Weight: p(</a:t>
            </a:r>
            <a:r>
              <a:rPr lang="en-US" altLang="zh-CN" dirty="0" err="1"/>
              <a:t>z|x</a:t>
            </a:r>
            <a:r>
              <a:rPr lang="en-US" altLang="zh-CN" dirty="0"/>
              <a:t>)</a:t>
            </a:r>
          </a:p>
          <a:p>
            <a:r>
              <a:rPr lang="en-US" altLang="zh-CN" dirty="0"/>
              <a:t>Value: -p(</a:t>
            </a:r>
            <a:r>
              <a:rPr lang="en-US" altLang="zh-CN" dirty="0" err="1"/>
              <a:t>z|x_adv</a:t>
            </a:r>
            <a:r>
              <a:rPr lang="en-US" altLang="zh-CN" dirty="0"/>
              <a:t>)</a:t>
            </a:r>
          </a:p>
          <a:p>
            <a:r>
              <a:rPr lang="en-US" altLang="zh-CN" dirty="0"/>
              <a:t>Model capacity: </a:t>
            </a:r>
            <a:r>
              <a:rPr lang="en-US" altLang="zh-CN" dirty="0" err="1"/>
              <a:t>p_A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This is exactly the fractional </a:t>
            </a:r>
          </a:p>
          <a:p>
            <a:pPr marL="0" indent="0">
              <a:buNone/>
            </a:pPr>
            <a:r>
              <a:rPr lang="en-US" altLang="zh-CN" dirty="0"/>
              <a:t>Knapsack problem.</a:t>
            </a: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Can be exactly solved by </a:t>
            </a:r>
          </a:p>
          <a:p>
            <a:pPr marL="0" indent="0">
              <a:buNone/>
            </a:pPr>
            <a:r>
              <a:rPr lang="en-US" altLang="zh-CN" dirty="0"/>
              <a:t>Greedy algorithm</a:t>
            </a:r>
          </a:p>
          <a:p>
            <a:endParaRPr lang="en-US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8CFEE26-0E30-0E27-1236-9D1ACEA955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3952" y="1159818"/>
            <a:ext cx="6120018" cy="5676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036863"/>
      </p:ext>
    </p:extLst>
  </p:cSld>
  <p:clrMapOvr>
    <a:masterClrMapping/>
  </p:clrMapOvr>
  <p:transition spd="slow" advTm="11299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What is worst-case robustness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804" y="1218991"/>
            <a:ext cx="11764392" cy="413073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AAF0B1EC-CC2F-F6B5-6D44-6EDABD87A24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31404" y="5508399"/>
                <a:ext cx="10729192" cy="134408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kumimoji="1" lang="en-US" altLang="zh-CN" dirty="0">
                    <a:solidFill>
                      <a:srgbClr val="FF0000"/>
                    </a:solidFill>
                    <a:latin typeface="Gill Sans MT" panose="020B0502020104020203" pitchFamily="34" charset="0"/>
                  </a:rPr>
                  <a:t>Generating</a:t>
                </a:r>
                <a:r>
                  <a:rPr kumimoji="1" lang="zh-CN" altLang="en-US" dirty="0">
                    <a:solidFill>
                      <a:srgbClr val="FF0000"/>
                    </a:solidFill>
                    <a:latin typeface="Gill Sans MT" panose="020B0502020104020203" pitchFamily="34" charset="0"/>
                  </a:rPr>
                  <a:t> </a:t>
                </a:r>
                <a:r>
                  <a:rPr kumimoji="1" lang="en-US" altLang="zh-CN" dirty="0">
                    <a:solidFill>
                      <a:srgbClr val="FF0000"/>
                    </a:solidFill>
                    <a:latin typeface="Gill Sans MT" panose="020B0502020104020203" pitchFamily="34" charset="0"/>
                  </a:rPr>
                  <a:t>adversarial</a:t>
                </a:r>
                <a:r>
                  <a:rPr kumimoji="1" lang="zh-CN" altLang="en-US" dirty="0">
                    <a:solidFill>
                      <a:srgbClr val="FF0000"/>
                    </a:solidFill>
                    <a:latin typeface="Gill Sans MT" panose="020B0502020104020203" pitchFamily="34" charset="0"/>
                  </a:rPr>
                  <a:t> </a:t>
                </a:r>
                <a:r>
                  <a:rPr kumimoji="1" lang="en-US" altLang="zh-CN" dirty="0">
                    <a:solidFill>
                      <a:srgbClr val="FF0000"/>
                    </a:solidFill>
                    <a:latin typeface="Gill Sans MT" panose="020B0502020104020203" pitchFamily="34" charset="0"/>
                  </a:rPr>
                  <a:t>examples</a:t>
                </a:r>
                <a:r>
                  <a:rPr kumimoji="1" lang="zh-CN" altLang="en-US" dirty="0">
                    <a:solidFill>
                      <a:srgbClr val="FF0000"/>
                    </a:solidFill>
                    <a:latin typeface="Gill Sans MT" panose="020B0502020104020203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zh-CN" alt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⇔</m:t>
                    </m:r>
                  </m:oMath>
                </a14:m>
                <a:r>
                  <a:rPr kumimoji="1" lang="zh-CN" altLang="en-US" dirty="0">
                    <a:latin typeface="Gill Sans MT" panose="020B0502020104020203" pitchFamily="34" charset="0"/>
                  </a:rPr>
                  <a:t> </a:t>
                </a:r>
                <a:r>
                  <a:rPr kumimoji="1" lang="en-US" altLang="zh-CN" dirty="0">
                    <a:solidFill>
                      <a:srgbClr val="0432FF"/>
                    </a:solidFill>
                    <a:latin typeface="Gill Sans MT" panose="020B0502020104020203" pitchFamily="34" charset="0"/>
                  </a:rPr>
                  <a:t>Training</a:t>
                </a:r>
                <a:r>
                  <a:rPr kumimoji="1" lang="zh-CN" altLang="en-US" dirty="0">
                    <a:solidFill>
                      <a:srgbClr val="0432FF"/>
                    </a:solidFill>
                    <a:latin typeface="Gill Sans MT" panose="020B0502020104020203" pitchFamily="34" charset="0"/>
                  </a:rPr>
                  <a:t> </a:t>
                </a:r>
                <a:r>
                  <a:rPr kumimoji="1" lang="en-US" altLang="zh-CN" dirty="0">
                    <a:solidFill>
                      <a:srgbClr val="0432FF"/>
                    </a:solidFill>
                    <a:latin typeface="Gill Sans MT" panose="020B0502020104020203" pitchFamily="34" charset="0"/>
                  </a:rPr>
                  <a:t>machine</a:t>
                </a:r>
                <a:r>
                  <a:rPr kumimoji="1" lang="zh-CN" altLang="en-US" dirty="0">
                    <a:solidFill>
                      <a:srgbClr val="0432FF"/>
                    </a:solidFill>
                    <a:latin typeface="Gill Sans MT" panose="020B0502020104020203" pitchFamily="34" charset="0"/>
                  </a:rPr>
                  <a:t> </a:t>
                </a:r>
                <a:r>
                  <a:rPr kumimoji="1" lang="en-US" altLang="zh-CN" dirty="0">
                    <a:solidFill>
                      <a:srgbClr val="0432FF"/>
                    </a:solidFill>
                    <a:latin typeface="Gill Sans MT" panose="020B0502020104020203" pitchFamily="34" charset="0"/>
                  </a:rPr>
                  <a:t>learning</a:t>
                </a:r>
                <a:r>
                  <a:rPr kumimoji="1" lang="zh-CN" altLang="en-US" dirty="0">
                    <a:solidFill>
                      <a:srgbClr val="0432FF"/>
                    </a:solidFill>
                    <a:latin typeface="Gill Sans MT" panose="020B0502020104020203" pitchFamily="34" charset="0"/>
                  </a:rPr>
                  <a:t> </a:t>
                </a:r>
                <a:r>
                  <a:rPr kumimoji="1" lang="en-US" altLang="zh-CN" dirty="0">
                    <a:solidFill>
                      <a:srgbClr val="0432FF"/>
                    </a:solidFill>
                    <a:latin typeface="Gill Sans MT" panose="020B0502020104020203" pitchFamily="34" charset="0"/>
                  </a:rPr>
                  <a:t>models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kumimoji="1" lang="zh-CN" altLang="en-US" dirty="0">
                    <a:solidFill>
                      <a:srgbClr val="FF0000"/>
                    </a:solidFill>
                    <a:latin typeface="Gill Sans MT" panose="020B0502020104020203" pitchFamily="34" charset="0"/>
                  </a:rPr>
                  <a:t>                          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kumimoji="1" lang="mr-IN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kumimoji="1" lang="mr-IN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kumimoji="1" lang="mr-IN" altLang="zh-CN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max</m:t>
                            </m:r>
                          </m:e>
                          <m:lim>
                            <m:sSup>
                              <m:sSupPr>
                                <m:ctrlPr>
                                  <a:rPr kumimoji="1" lang="en-US" altLang="zh-CN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kumimoji="1" lang="en-US" altLang="zh-CN" i="1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kumimoji="1" lang="zh-CN" altLang="en-US" i="1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sup>
                            </m:sSup>
                          </m:lim>
                        </m:limLow>
                      </m:fName>
                      <m:e>
                        <m:r>
                          <a:rPr kumimoji="1" lang="en-US" altLang="zh-CN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𝐿</m:t>
                        </m:r>
                        <m:d>
                          <m:dPr>
                            <m:ctrlPr>
                              <a:rPr kumimoji="1"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kumimoji="1" lang="en-US" altLang="zh-CN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kumimoji="1" lang="en-US" altLang="zh-CN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kumimoji="1" lang="en-US" altLang="zh-CN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sub>
                                </m:sSub>
                                <m:r>
                                  <a:rPr kumimoji="1" lang="en-US" altLang="zh-CN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kumimoji="1" lang="en-US" altLang="zh-CN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kumimoji="1" lang="en-US" altLang="zh-CN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  <m:r>
                              <a:rPr kumimoji="1"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  <m:r>
                              <a:rPr kumimoji="1" lang="en-US" altLang="zh-CN" i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kumimoji="1" lang="en-US" altLang="zh-CN" i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𝑦</m:t>
                            </m:r>
                            <m:r>
                              <a:rPr kumimoji="1"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  <m:r>
                          <a:rPr kumimoji="1" lang="zh-CN" alt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func>
                  </m:oMath>
                </a14:m>
                <a:r>
                  <a:rPr kumimoji="1" lang="zh-CN" altLang="en-US" dirty="0">
                    <a:solidFill>
                      <a:srgbClr val="0432FF"/>
                    </a:solidFill>
                    <a:latin typeface="Gill Sans MT" panose="020B0502020104020203" pitchFamily="34" charset="0"/>
                  </a:rPr>
                  <a:t> </a:t>
                </a:r>
                <a:r>
                  <a:rPr kumimoji="1" lang="en-US" altLang="zh-CN" dirty="0">
                    <a:latin typeface="Gill Sans MT" panose="020B0502020104020203" pitchFamily="34" charset="0"/>
                    <a:cs typeface="Times New Roman" panose="02020603050405020304" pitchFamily="18" charset="0"/>
                  </a:rPr>
                  <a:t>vs.</a:t>
                </a:r>
                <a:r>
                  <a:rPr kumimoji="1" lang="zh-CN" altLang="en-US" dirty="0">
                    <a:solidFill>
                      <a:srgbClr val="0432FF"/>
                    </a:solidFill>
                    <a:latin typeface="Gill Sans MT" panose="020B0502020104020203" pitchFamily="34" charset="0"/>
                  </a:rPr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kumimoji="1" lang="mr-IN" altLang="zh-CN" i="1">
                            <a:solidFill>
                              <a:srgbClr val="0332FF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kumimoji="1" lang="mr-IN" altLang="zh-CN" i="1">
                                <a:solidFill>
                                  <a:srgbClr val="0332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kumimoji="1" lang="mr-IN" altLang="zh-CN">
                                <a:solidFill>
                                  <a:srgbClr val="0332FF"/>
                                </a:solidFill>
                                <a:latin typeface="Cambria Math" charset="0"/>
                              </a:rPr>
                              <m:t>m</m:t>
                            </m:r>
                            <m:r>
                              <m:rPr>
                                <m:sty m:val="p"/>
                              </m:rPr>
                              <a:rPr kumimoji="1" lang="en-US" altLang="zh-CN">
                                <a:solidFill>
                                  <a:srgbClr val="0332FF"/>
                                </a:solidFill>
                                <a:latin typeface="Cambria Math" panose="02040503050406030204" pitchFamily="18" charset="0"/>
                              </a:rPr>
                              <m:t>in</m:t>
                            </m:r>
                          </m:e>
                          <m:lim>
                            <m:r>
                              <a:rPr kumimoji="1" lang="en-US" altLang="zh-CN" i="1">
                                <a:solidFill>
                                  <a:srgbClr val="0332FF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lim>
                        </m:limLow>
                      </m:fName>
                      <m:e>
                        <m:r>
                          <a:rPr kumimoji="1" lang="en-US" altLang="zh-CN" i="1">
                            <a:solidFill>
                              <a:srgbClr val="0332FF"/>
                            </a:solidFill>
                            <a:latin typeface="Cambria Math" charset="0"/>
                          </a:rPr>
                          <m:t>𝐿</m:t>
                        </m:r>
                        <m:d>
                          <m:dPr>
                            <m:ctrlPr>
                              <a:rPr kumimoji="1" lang="en-US" altLang="zh-CN" i="1">
                                <a:solidFill>
                                  <a:srgbClr val="0332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zh-CN" i="1">
                                    <a:solidFill>
                                      <a:srgbClr val="0332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i="1">
                                    <a:solidFill>
                                      <a:srgbClr val="0332FF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kumimoji="1" lang="en-US" altLang="zh-CN" i="1">
                                    <a:solidFill>
                                      <a:srgbClr val="0332FF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</m:sSub>
                            <m:r>
                              <a:rPr kumimoji="1" lang="en-US" altLang="zh-CN" i="1">
                                <a:solidFill>
                                  <a:srgbClr val="0332FF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kumimoji="1" lang="en-US" altLang="zh-CN" i="1">
                                <a:solidFill>
                                  <a:srgbClr val="0332FF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kumimoji="1" lang="en-US" altLang="zh-CN" i="1">
                                <a:solidFill>
                                  <a:srgbClr val="0332FF"/>
                                </a:solidFill>
                                <a:latin typeface="Cambria Math" panose="02040503050406030204" pitchFamily="18" charset="0"/>
                              </a:rPr>
                              <m:t>),</m:t>
                            </m:r>
                            <m:r>
                              <a:rPr kumimoji="1" lang="en-US" altLang="zh-CN" i="1">
                                <a:solidFill>
                                  <a:srgbClr val="0332FF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</m:d>
                        <m:r>
                          <a:rPr kumimoji="1" lang="zh-CN" altLang="en-US" i="1">
                            <a:solidFill>
                              <a:srgbClr val="0332FF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func>
                  </m:oMath>
                </a14:m>
                <a:endParaRPr kumimoji="1" lang="en-US" altLang="zh-CN" dirty="0">
                  <a:solidFill>
                    <a:srgbClr val="0432FF"/>
                  </a:solidFill>
                  <a:latin typeface="Gill Sans MT" panose="020B0502020104020203" pitchFamily="34" charset="0"/>
                </a:endParaRPr>
              </a:p>
            </p:txBody>
          </p:sp>
        </mc:Choice>
        <mc:Fallback xmlns="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AAF0B1EC-CC2F-F6B5-6D44-6EDABD87A2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404" y="5508399"/>
                <a:ext cx="10729192" cy="1344087"/>
              </a:xfrm>
              <a:prstGeom prst="rect">
                <a:avLst/>
              </a:prstGeom>
              <a:blipFill>
                <a:blip r:embed="rId3"/>
                <a:stretch>
                  <a:fillRect l="-1023" t="-81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4788107"/>
      </p:ext>
    </p:extLst>
  </p:cSld>
  <p:clrMapOvr>
    <a:masterClrMapping/>
  </p:clrMapOvr>
  <p:transition spd="slow" advTm="11299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C37F3B-C2EA-7346-9D73-839E643E6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Randomized smoothing by knapsack solver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D026836-EFD4-4F55-2BEC-42F58D2CC0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Note: DP is strictly better than greedy algorithm in discrete domain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B675AFB-5912-AC09-6524-995717F49B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360" y="1917722"/>
            <a:ext cx="10926127" cy="4972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025250"/>
      </p:ext>
    </p:extLst>
  </p:cSld>
  <p:clrMapOvr>
    <a:masterClrMapping/>
  </p:clrMapOvr>
  <p:transition spd="slow" advTm="11299"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70B41AC-7645-815C-3331-F51EAECB9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0-1 knapsack solver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2F404954-D355-F3DC-C289-C4E3B923A1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653" y="1223963"/>
            <a:ext cx="10337893" cy="4643437"/>
          </a:xfrm>
        </p:spPr>
      </p:pic>
    </p:spTree>
    <p:extLst>
      <p:ext uri="{BB962C8B-B14F-4D97-AF65-F5344CB8AC3E}">
        <p14:creationId xmlns:p14="http://schemas.microsoft.com/office/powerpoint/2010/main" val="3332655334"/>
      </p:ext>
    </p:extLst>
  </p:cSld>
  <p:clrMapOvr>
    <a:masterClrMapping/>
  </p:clrMapOvr>
  <p:transition spd="slow" advTm="11299"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9DB4479-0692-FB41-E94C-28B40D7012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Gill Sans MT" panose="020B0502020104020203" pitchFamily="34" charset="0"/>
              </a:rPr>
              <a:t>How to select p(</a:t>
            </a:r>
            <a:r>
              <a:rPr lang="en-US" altLang="zh-CN" dirty="0" err="1">
                <a:latin typeface="Gill Sans MT" panose="020B0502020104020203" pitchFamily="34" charset="0"/>
              </a:rPr>
              <a:t>z|x</a:t>
            </a:r>
            <a:r>
              <a:rPr lang="en-US" altLang="zh-CN" dirty="0">
                <a:latin typeface="Gill Sans MT" panose="020B0502020104020203" pitchFamily="34" charset="0"/>
              </a:rPr>
              <a:t>)? Can refer to diffusion LM</a:t>
            </a:r>
            <a:endParaRPr lang="zh-CN" altLang="en-US" dirty="0">
              <a:latin typeface="Gill Sans MT" panose="020B0502020104020203" pitchFamily="34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3967579-97AB-99BD-BC73-C8C0BF3834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4025" y="4391819"/>
            <a:ext cx="8258175" cy="82867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65EF87DB-AB2B-8825-7066-4793656585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025" y="5310188"/>
            <a:ext cx="8153400" cy="86677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1773F431-585D-285B-105A-F6717F7839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4025" y="3259462"/>
            <a:ext cx="8324850" cy="78105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83CC13D3-DE58-C7FB-D71D-7E275ED935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1240" y="1430662"/>
            <a:ext cx="4000500" cy="18288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77C62EF1-F921-ED6D-6260-818D94479A6E}"/>
              </a:ext>
            </a:extLst>
          </p:cNvPr>
          <p:cNvSpPr txBox="1"/>
          <p:nvPr/>
        </p:nvSpPr>
        <p:spPr>
          <a:xfrm>
            <a:off x="695400" y="6356350"/>
            <a:ext cx="102971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 pitchFamily="34" charset="0"/>
                <a:ea typeface="黑体"/>
                <a:cs typeface="+mn-cs"/>
              </a:rPr>
              <a:t>Lou</a:t>
            </a: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 pitchFamily="34" charset="0"/>
                <a:ea typeface="黑体"/>
                <a:cs typeface="+mn-cs"/>
              </a:rPr>
              <a:t> 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 pitchFamily="34" charset="0"/>
                <a:ea typeface="黑体"/>
                <a:cs typeface="+mn-cs"/>
              </a:rPr>
              <a:t>et</a:t>
            </a: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 pitchFamily="34" charset="0"/>
                <a:ea typeface="黑体"/>
                <a:cs typeface="+mn-cs"/>
              </a:rPr>
              <a:t> 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 pitchFamily="34" charset="0"/>
                <a:ea typeface="黑体"/>
                <a:cs typeface="+mn-cs"/>
              </a:rPr>
              <a:t>al.,</a:t>
            </a: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 pitchFamily="34" charset="0"/>
                <a:ea typeface="黑体"/>
                <a:cs typeface="+mn-cs"/>
              </a:rPr>
              <a:t> </a:t>
            </a:r>
            <a:r>
              <a:rPr kumimoji="1" lang="en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 pitchFamily="34" charset="0"/>
                <a:ea typeface="黑体"/>
                <a:cs typeface="+mn-cs"/>
              </a:rPr>
              <a:t>Discrete Diffusion Modeling by Estimating the Ratios of the Data Distribution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 pitchFamily="34" charset="0"/>
                <a:ea typeface="黑体"/>
                <a:cs typeface="+mn-cs"/>
              </a:rPr>
              <a:t>,</a:t>
            </a: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 pitchFamily="34" charset="0"/>
                <a:ea typeface="黑体"/>
                <a:cs typeface="+mn-cs"/>
              </a:rPr>
              <a:t> 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 pitchFamily="34" charset="0"/>
                <a:ea typeface="黑体"/>
                <a:cs typeface="+mn-cs"/>
              </a:rPr>
              <a:t>ICML</a:t>
            </a: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 pitchFamily="34" charset="0"/>
                <a:ea typeface="黑体"/>
                <a:cs typeface="+mn-cs"/>
              </a:rPr>
              <a:t> 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 pitchFamily="34" charset="0"/>
                <a:ea typeface="黑体"/>
                <a:cs typeface="+mn-cs"/>
              </a:rPr>
              <a:t>2024</a:t>
            </a:r>
            <a:endParaRPr kumimoji="1" lang="en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panose="020B0502020104020203" pitchFamily="34" charset="0"/>
              <a:ea typeface="黑体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92395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1299"/>
    </mc:Choice>
    <mc:Fallback xmlns="">
      <p:transition advTm="11299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4BFACB-7355-9C8C-3EA5-FE9A5A9F49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Gill Sans MT" panose="020B0502020104020203" pitchFamily="34" charset="0"/>
              </a:rPr>
              <a:t>How to select p(</a:t>
            </a:r>
            <a:r>
              <a:rPr lang="en-US" altLang="zh-CN" dirty="0" err="1">
                <a:latin typeface="Gill Sans MT" panose="020B0502020104020203" pitchFamily="34" charset="0"/>
              </a:rPr>
              <a:t>z|x</a:t>
            </a:r>
            <a:r>
              <a:rPr lang="en-US" altLang="zh-CN" dirty="0">
                <a:latin typeface="Gill Sans MT" panose="020B0502020104020203" pitchFamily="34" charset="0"/>
              </a:rPr>
              <a:t>)? Can refer to diffusion LM</a:t>
            </a:r>
            <a:endParaRPr lang="zh-CN" altLang="en-US" dirty="0">
              <a:latin typeface="Gill Sans MT" panose="020B0502020104020203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FB97458-41CA-02DF-41A5-5675B94680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B10B427-AAD0-8A8F-B999-5BC4BFEB74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400" y="1790700"/>
            <a:ext cx="4524375" cy="16383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94440AA-7DC4-9942-F252-ADA3BF181C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6912" y="3429000"/>
            <a:ext cx="8258175" cy="77152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6A3C46E-B33D-ECCD-5341-5A9419E4E2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6912" y="4235450"/>
            <a:ext cx="8172450" cy="8382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81FE89D8-CC88-97C0-3536-0672908F20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85974" y="5108575"/>
            <a:ext cx="7515225" cy="78105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766E1426-6410-4B01-21BC-5F08798019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00248" y="5965032"/>
            <a:ext cx="7686675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066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1299"/>
    </mc:Choice>
    <mc:Fallback xmlns="">
      <p:transition advTm="11299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ED50091-57FF-392E-F19B-F2C4F8FDF5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918DA8D-5FF1-7838-FD8E-2CA967DEF3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2407" y="0"/>
            <a:ext cx="98871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500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1299"/>
    </mc:Choice>
    <mc:Fallback xmlns="">
      <p:transition advTm="11299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ED83D3-AC22-C8C9-2917-D572551D9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Gill Sans MT" panose="020B0502020104020203" pitchFamily="34" charset="0"/>
              </a:rPr>
              <a:t>Diffusion process</a:t>
            </a:r>
            <a:endParaRPr lang="zh-CN" altLang="en-US" dirty="0">
              <a:latin typeface="Gill Sans MT" panose="020B0502020104020203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55102B9-E300-782F-0142-2E78591849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Gill Sans MT" panose="020B0502020104020203" pitchFamily="34" charset="0"/>
              </a:rPr>
              <a:t>Forward</a:t>
            </a:r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>
                <a:latin typeface="Gill Sans MT" panose="020B0502020104020203" pitchFamily="34" charset="0"/>
              </a:rPr>
              <a:t>Backward</a:t>
            </a:r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>
                <a:latin typeface="Gill Sans MT" panose="020B0502020104020203" pitchFamily="34" charset="0"/>
              </a:rPr>
              <a:t>NN objective function</a:t>
            </a:r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8DBADEF-5BA1-CEAA-BE0C-55D6E2A172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448" y="1777297"/>
            <a:ext cx="1666875" cy="75247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46572C7-9860-B0D0-DA95-90D36A9934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6864" y="3117279"/>
            <a:ext cx="9429750" cy="100012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FDD956A7-F44A-9C44-8B82-B764058117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8248" y="1666610"/>
            <a:ext cx="5524500" cy="973847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A46F9ED7-B4F8-6718-A39D-02F8546131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2585" y="4772243"/>
            <a:ext cx="4943475" cy="1171575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73FD2461-4FDA-B1C6-DC4C-EC583A2EB4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31907" y="4584778"/>
            <a:ext cx="6200775" cy="131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1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1299"/>
    </mc:Choice>
    <mc:Fallback xmlns="">
      <p:transition advTm="11299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57BAE78-622B-A0AC-4C0D-920E2D4BA5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Gill Sans MT" panose="020B0502020104020203" pitchFamily="34" charset="0"/>
              </a:rPr>
              <a:t>Principle of </a:t>
            </a:r>
            <a:r>
              <a:rPr lang="en-US" altLang="zh-CN" dirty="0" err="1">
                <a:latin typeface="Gill Sans MT" panose="020B0502020104020203" pitchFamily="34" charset="0"/>
              </a:rPr>
              <a:t>DiffTextPure</a:t>
            </a:r>
            <a:endParaRPr lang="zh-CN" altLang="en-US" dirty="0">
              <a:latin typeface="Gill Sans MT" panose="020B0502020104020203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C8D7309-8B2B-1667-B7D2-2A8B2B9CBA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65A56FB-4B19-A591-E4D7-9775AEF2684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E7B17C2-D66A-434A-A353-8E82C72F33EB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Calibri"/>
                <a:ea typeface="黑体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2025/3/29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E4D0C6B-F9CF-B1D2-9FA6-CFED29AF7E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AB73BC-B049-4115-A692-8D63A059BFB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Calibri"/>
                <a:ea typeface="黑体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09D12D6-7F4F-508E-7C5D-0249223AEA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70075"/>
            <a:ext cx="9982200" cy="203835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0ACF52EC-FF04-BF2A-D9D2-6D5E84BAC1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246418"/>
            <a:ext cx="10361419" cy="1592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0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1299"/>
    </mc:Choice>
    <mc:Fallback xmlns="">
      <p:transition advTm="11299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16ABEA-C9B4-3F5A-EB5B-0714D24EDA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Gill Sans MT" panose="020B0502020104020203" pitchFamily="34" charset="0"/>
              </a:rPr>
              <a:t>Interpretation: Increase the likelihood</a:t>
            </a:r>
            <a:endParaRPr lang="zh-CN" altLang="en-US" dirty="0">
              <a:latin typeface="Gill Sans MT" panose="020B0502020104020203" pitchFamily="34" charset="0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A7D3652-ADD5-E7A3-0C5F-50BCB5C9870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E7B17C2-D66A-434A-A353-8E82C72F33EB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Calibri"/>
                <a:ea typeface="黑体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2025/3/29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AC7BB7D-E33C-3955-71A1-56C81A3A29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AB73BC-B049-4115-A692-8D63A059BFB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Calibri"/>
                <a:ea typeface="黑体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1AA0CEE-9B09-E508-22FC-D12C4A1263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950" y="1994767"/>
            <a:ext cx="9944100" cy="24384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B02D21E-2079-6313-DF03-84A33C3736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290" y="4612554"/>
            <a:ext cx="10361419" cy="1592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836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1299"/>
    </mc:Choice>
    <mc:Fallback xmlns="">
      <p:transition advTm="11299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57B300-656E-016E-A7FC-1C92DC177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71400"/>
            <a:ext cx="10515600" cy="1325563"/>
          </a:xfrm>
        </p:spPr>
        <p:txBody>
          <a:bodyPr/>
          <a:lstStyle/>
          <a:p>
            <a:r>
              <a:rPr lang="en-US" altLang="zh-CN" dirty="0">
                <a:latin typeface="Gill Sans MT" panose="020B0502020104020203" pitchFamily="34" charset="0"/>
              </a:rPr>
              <a:t>Reducing time complexity</a:t>
            </a:r>
            <a:endParaRPr lang="zh-CN" altLang="en-US" dirty="0">
              <a:latin typeface="Gill Sans MT" panose="020B0502020104020203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F86DAE1-E5C3-56DC-8AC7-6974A1D1B8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There are </a:t>
            </a:r>
            <a:r>
              <a:rPr lang="en-US" altLang="zh-CN" b="1" dirty="0">
                <a:solidFill>
                  <a:srgbClr val="FF0000"/>
                </a:solidFill>
              </a:rPr>
              <a:t>exponentially many items </a:t>
            </a:r>
            <a:r>
              <a:rPr lang="en-US" altLang="zh-CN" dirty="0"/>
              <a:t>(leading to exponential time complexity), e.g., 30000^N in Vicuna-1.5.</a:t>
            </a:r>
          </a:p>
          <a:p>
            <a:endParaRPr lang="en-US" altLang="zh-CN" dirty="0"/>
          </a:p>
          <a:p>
            <a:r>
              <a:rPr lang="en-US" altLang="zh-CN" dirty="0"/>
              <a:t>This complexity can be reduced by categorize items based on their value to weight ratio, since </a:t>
            </a:r>
            <a:r>
              <a:rPr lang="en-US" altLang="zh-CN" b="1" dirty="0">
                <a:solidFill>
                  <a:srgbClr val="FF0000"/>
                </a:solidFill>
              </a:rPr>
              <a:t>only value-to-weight ratio is important</a:t>
            </a:r>
          </a:p>
          <a:p>
            <a:pPr marL="0" indent="0">
              <a:buNone/>
            </a:pP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For absorbing kernel, can be reduce to O(2).</a:t>
            </a:r>
          </a:p>
          <a:p>
            <a:r>
              <a:rPr lang="en-US" altLang="zh-CN" dirty="0"/>
              <a:t>For uniform kernel, can be reduce to O(2d), independent with length O(N).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98891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1299"/>
    </mc:Choice>
    <mc:Fallback xmlns="">
      <p:transition advTm="11299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7ACB83-D779-376B-9764-426A40265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Absorbing kernel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68B346E-13C8-225F-1487-7B0CA27949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9141" y="3429000"/>
            <a:ext cx="11203259" cy="2600094"/>
          </a:xfrm>
        </p:spPr>
        <p:txBody>
          <a:bodyPr/>
          <a:lstStyle/>
          <a:p>
            <a:r>
              <a:rPr lang="en-US" altLang="zh-CN" dirty="0"/>
              <a:t>Only when different parts are all masked, p(</a:t>
            </a:r>
            <a:r>
              <a:rPr lang="en-US" altLang="zh-CN" dirty="0" err="1"/>
              <a:t>z|x</a:t>
            </a:r>
            <a:r>
              <a:rPr lang="en-US" altLang="zh-CN" dirty="0"/>
              <a:t>) and p(</a:t>
            </a:r>
            <a:r>
              <a:rPr lang="en-US" altLang="zh-CN" dirty="0" err="1"/>
              <a:t>z|x</a:t>
            </a:r>
            <a:r>
              <a:rPr lang="en-US" altLang="zh-CN" dirty="0"/>
              <a:t>_{adv}) can intersect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6FEA103-D47C-9E5A-779B-8762E7232C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3109" y="1203529"/>
            <a:ext cx="8250392" cy="213636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109661A-7BC7-B630-E4DD-3A0DD9E11E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8670" y="4195065"/>
            <a:ext cx="9514659" cy="1834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545746"/>
      </p:ext>
    </p:extLst>
  </p:cSld>
  <p:clrMapOvr>
    <a:masterClrMapping/>
  </p:clrMapOvr>
  <p:transition spd="slow" advTm="11299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What is worst-case robustness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9839652" cy="4934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5403"/>
      </p:ext>
    </p:extLst>
  </p:cSld>
  <p:clrMapOvr>
    <a:masterClrMapping/>
  </p:clrMapOvr>
  <p:transition spd="slow" advTm="11299"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81AD2E-7823-A967-01A4-2947B2A96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Absorbing kernel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1309151-6A12-AF14-6533-4A1BF90FF5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Otherwise, z can only be derived from x or x_{adv}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DF92762-9194-7181-B395-30CF77B1A69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39"/>
          <a:stretch/>
        </p:blipFill>
        <p:spPr>
          <a:xfrm>
            <a:off x="1003610" y="1876425"/>
            <a:ext cx="8841175" cy="155257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4775C47-CC78-625A-21FB-3E9A5C4AB7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556" y="4048007"/>
            <a:ext cx="9260511" cy="1819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818984"/>
      </p:ext>
    </p:extLst>
  </p:cSld>
  <p:clrMapOvr>
    <a:masterClrMapping/>
  </p:clrMapOvr>
  <p:transition spd="slow" advTm="11299"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B39ADBB-89E1-F3BC-742D-14C2F632E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Absorbing kernel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7CC82FC-B64A-DF24-03DC-488F11531C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Only two trading rate, 0 or 1.</a:t>
            </a:r>
          </a:p>
          <a:p>
            <a:r>
              <a:rPr lang="en-US" altLang="zh-CN" dirty="0"/>
              <a:t>Exponentially small certified radius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7DCD61B-E14C-FE99-F582-9494DBB8B3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770" y="2405763"/>
            <a:ext cx="6499292" cy="391492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6D9C243-FA4F-AAE3-EA7A-DB9E794530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4032" y="537309"/>
            <a:ext cx="6143625" cy="642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249760"/>
      </p:ext>
    </p:extLst>
  </p:cSld>
  <p:clrMapOvr>
    <a:masterClrMapping/>
  </p:clrMapOvr>
  <p:transition spd="slow" advTm="11299"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4FF361-B16F-7409-CD72-44C27CB58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Uniform kernel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C96123D-286A-314D-A680-2B1A1BF415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Intersections span over the entire support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3788E72-562A-EE94-5020-6F4633F846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3779" y="1770371"/>
            <a:ext cx="7366542" cy="1890242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AD0DB84B-2B35-C0FB-1266-01CB0DCA1A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3779" y="4148139"/>
            <a:ext cx="7553325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264271"/>
      </p:ext>
    </p:extLst>
  </p:cSld>
  <p:clrMapOvr>
    <a:masterClrMapping/>
  </p:clrMapOvr>
  <p:transition spd="slow" advTm="11299"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659866-228E-F807-6A23-062B3CF81F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F07D75-7417-77AE-3460-B516A6D76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Uniform kernel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D4750FB-2E01-4592-746A-BA0E3E2575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Intersections span over the entire support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40B1FFA-8E3C-A981-5338-E39C6CD849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570" y="1790698"/>
            <a:ext cx="7410450" cy="183832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266E783-6812-01FD-FC83-3AA94BAF3F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800" y="4138614"/>
            <a:ext cx="7953375" cy="183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845752"/>
      </p:ext>
    </p:extLst>
  </p:cSld>
  <p:clrMapOvr>
    <a:masterClrMapping/>
  </p:clrMapOvr>
  <p:transition spd="slow" advTm="11299"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543EC9-B8F6-73F7-8989-FBDEECA7C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Uniform kernel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3549000-7BC5-5CAD-3816-AC2766219E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Only different part is important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BA8694D-3BF3-2284-1F44-5575C08E6C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3678" y="1801510"/>
            <a:ext cx="7305841" cy="4804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349642"/>
      </p:ext>
    </p:extLst>
  </p:cSld>
  <p:clrMapOvr>
    <a:masterClrMapping/>
  </p:clrMapOvr>
  <p:transition spd="slow" advTm="11299"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B204B8-1840-DF64-254B-16BC4E3F7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Reduction lemma &amp; uniform kernel</a:t>
            </a:r>
            <a:endParaRPr lang="zh-CN" altLang="en-US" dirty="0"/>
          </a:p>
        </p:txBody>
      </p:sp>
      <p:pic>
        <p:nvPicPr>
          <p:cNvPr id="9" name="内容占位符 8">
            <a:extLst>
              <a:ext uri="{FF2B5EF4-FFF2-40B4-BE49-F238E27FC236}">
                <a16:creationId xmlns:a16="http://schemas.microsoft.com/office/drawing/2014/main" id="{92F7DB61-A877-293C-6B1C-B4763396B2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16768" y="1232397"/>
            <a:ext cx="4765632" cy="4643437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9AD8C7C-4F91-BAB2-8BF3-63D2467A98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625" y="4759765"/>
            <a:ext cx="5719419" cy="927069"/>
          </a:xfrm>
          <a:prstGeom prst="rect">
            <a:avLst/>
          </a:prstGeom>
        </p:spPr>
      </p:pic>
      <p:sp>
        <p:nvSpPr>
          <p:cNvPr id="4" name="内容占位符 2">
            <a:extLst>
              <a:ext uri="{FF2B5EF4-FFF2-40B4-BE49-F238E27FC236}">
                <a16:creationId xmlns:a16="http://schemas.microsoft.com/office/drawing/2014/main" id="{8F22A7E3-A80D-6D53-BDD9-90EF787CCA21}"/>
              </a:ext>
            </a:extLst>
          </p:cNvPr>
          <p:cNvSpPr txBox="1">
            <a:spLocks/>
          </p:cNvSpPr>
          <p:nvPr/>
        </p:nvSpPr>
        <p:spPr bwMode="auto">
          <a:xfrm>
            <a:off x="1227140" y="5653123"/>
            <a:ext cx="3493380" cy="505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7D"/>
              </a:buClr>
              <a:buSzPct val="75000"/>
              <a:buNone/>
              <a:tabLst/>
              <a:defRPr/>
            </a:pPr>
            <a:r>
              <a:rPr lang="en-US" altLang="zh-CN" kern="0" dirty="0">
                <a:solidFill>
                  <a:srgbClr val="000000"/>
                </a:solidFill>
                <a:latin typeface="Calibri"/>
                <a:ea typeface="黑体"/>
              </a:rPr>
              <a:t>n</a:t>
            </a:r>
            <a:r>
              <a:rPr kumimoji="0" lang="en-US" altLang="zh-CN" sz="2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黑体"/>
                <a:cs typeface="+mn-cs"/>
              </a:rPr>
              <a:t>umber of items</a:t>
            </a:r>
            <a:endParaRPr kumimoji="0" lang="zh-CN" altLang="en-US" sz="2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A66363D8-DDA9-1FCA-6956-5C4E15B12108}"/>
              </a:ext>
            </a:extLst>
          </p:cNvPr>
          <p:cNvSpPr txBox="1">
            <a:spLocks/>
          </p:cNvSpPr>
          <p:nvPr/>
        </p:nvSpPr>
        <p:spPr bwMode="auto">
          <a:xfrm>
            <a:off x="913672" y="1194110"/>
            <a:ext cx="5431372" cy="4643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7D"/>
              </a:buClr>
              <a:buSzPct val="75000"/>
              <a:buFont typeface="Wingdings" pitchFamily="2" charset="2"/>
              <a:buChar char="n"/>
              <a:tabLst/>
              <a:defRPr/>
            </a:pPr>
            <a:r>
              <a:rPr lang="en-US" altLang="zh-CN" kern="0" dirty="0">
                <a:solidFill>
                  <a:srgbClr val="000000"/>
                </a:solidFill>
                <a:latin typeface="Calibri"/>
                <a:ea typeface="黑体"/>
              </a:rPr>
              <a:t>2d value-to-weight ratios 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7D"/>
              </a:buClr>
              <a:buSzPct val="75000"/>
              <a:buFont typeface="Wingdings" pitchFamily="2" charset="2"/>
              <a:buChar char="n"/>
              <a:tabLst/>
              <a:defRPr/>
            </a:pPr>
            <a:endParaRPr kumimoji="0" lang="en-US" altLang="zh-CN" sz="2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7D"/>
              </a:buClr>
              <a:buSzPct val="75000"/>
              <a:buFont typeface="Wingdings" pitchFamily="2" charset="2"/>
              <a:buChar char="n"/>
              <a:tabLst/>
              <a:defRPr/>
            </a:pPr>
            <a:endParaRPr lang="en-US" altLang="zh-CN" kern="0" dirty="0">
              <a:solidFill>
                <a:srgbClr val="000000"/>
              </a:solidFill>
              <a:latin typeface="Calibri"/>
              <a:ea typeface="黑体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7D"/>
              </a:buClr>
              <a:buSzPct val="75000"/>
              <a:buFont typeface="Wingdings" pitchFamily="2" charset="2"/>
              <a:buChar char="n"/>
              <a:tabLst/>
              <a:defRPr/>
            </a:pPr>
            <a:endParaRPr kumimoji="0" lang="en-US" altLang="zh-CN" sz="2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7D"/>
              </a:buClr>
              <a:buSzPct val="75000"/>
              <a:buFont typeface="Wingdings" pitchFamily="2" charset="2"/>
              <a:buChar char="n"/>
              <a:tabLst/>
              <a:defRPr/>
            </a:pPr>
            <a:endParaRPr lang="en-US" altLang="zh-CN" kern="0" dirty="0">
              <a:solidFill>
                <a:srgbClr val="000000"/>
              </a:solidFill>
              <a:latin typeface="Calibri"/>
              <a:ea typeface="黑体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7D"/>
              </a:buClr>
              <a:buSzPct val="75000"/>
              <a:buFont typeface="Wingdings" pitchFamily="2" charset="2"/>
              <a:buChar char="n"/>
              <a:tabLst/>
              <a:defRPr/>
            </a:pPr>
            <a:endParaRPr kumimoji="0" lang="en-US" altLang="zh-CN" sz="2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7D"/>
              </a:buClr>
              <a:buSzPct val="75000"/>
              <a:buFont typeface="Wingdings" pitchFamily="2" charset="2"/>
              <a:buChar char="n"/>
              <a:tabLst/>
              <a:defRPr/>
            </a:pPr>
            <a:r>
              <a:rPr lang="en-US" altLang="zh-CN" kern="0" dirty="0">
                <a:solidFill>
                  <a:srgbClr val="000000"/>
                </a:solidFill>
                <a:latin typeface="Calibri"/>
                <a:ea typeface="黑体"/>
              </a:rPr>
              <a:t>Each category has</a:t>
            </a:r>
            <a:endParaRPr kumimoji="0" lang="zh-CN" altLang="en-US" sz="2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1E46680D-0F26-B766-49F1-4678BF0DE4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4797" y="1732387"/>
            <a:ext cx="2418066" cy="2219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927585"/>
      </p:ext>
    </p:extLst>
  </p:cSld>
  <p:clrMapOvr>
    <a:masterClrMapping/>
  </p:clrMapOvr>
  <p:transition spd="slow" advTm="11299"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88F2E8-34AA-E2D7-DDDD-6711B0381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Corresponding Code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2DD0BC1-8E7D-1C23-2DE3-000E079254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Calculating ratio and volume (number of items)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C1D19EA-3C3F-655A-E327-4E5926FEBBB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997B5FA-0921-464F-AAE1-844C04324D75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Calibri"/>
                <a:ea typeface="黑体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2025/3/29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BEEA0E3-C174-9B1D-7D16-1C6959909D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5CE74E-AB26-4998-AD42-012C4C1AD07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Calibri"/>
                <a:ea typeface="黑体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783A691-5BF7-9CC8-C8A1-2CDEE4ED09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325" y="2054803"/>
            <a:ext cx="10801350" cy="352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852238"/>
      </p:ext>
    </p:extLst>
  </p:cSld>
  <p:clrMapOvr>
    <a:masterClrMapping/>
  </p:clrMapOvr>
  <p:transition spd="slow" advTm="11299"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F91088-7D2A-68E2-C78F-0CDCCADA73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Greedy algorithm of fractal knapsack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67387D6-2BEE-5E63-A136-ADD453A90F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C7F9D12-B0DE-6655-819F-2FB762703E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997B5FA-0921-464F-AAE1-844C04324D75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Calibri"/>
                <a:ea typeface="黑体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2025/3/29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B7A090F-979F-1556-A011-A1105BBD2E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5CE74E-AB26-4998-AD42-012C4C1AD07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Calibri"/>
                <a:ea typeface="黑体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67E825D3-66D9-4F04-C97B-0343297035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143" y="1412280"/>
            <a:ext cx="9088696" cy="5126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391662"/>
      </p:ext>
    </p:extLst>
  </p:cSld>
  <p:clrMapOvr>
    <a:masterClrMapping/>
  </p:clrMapOvr>
  <p:transition spd="slow" advTm="11299"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38C2468-E9B1-4DF9-674B-E2C8DFFE9C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Geometry of uniform kernel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BEAA783-F877-2AB2-B3E4-C95B8E57B6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2800" y="1223964"/>
            <a:ext cx="11259864" cy="4643437"/>
          </a:xfrm>
        </p:spPr>
        <p:txBody>
          <a:bodyPr/>
          <a:lstStyle/>
          <a:p>
            <a:r>
              <a:rPr lang="en-US" altLang="zh-CN" dirty="0"/>
              <a:t>passes (0,0) and (1,1), become absorbing kernel when V-&gt;</a:t>
            </a:r>
            <a:r>
              <a:rPr lang="zh-CN" altLang="en-US" dirty="0"/>
              <a:t>∞</a:t>
            </a:r>
            <a:endParaRPr lang="en-US" altLang="zh-CN" dirty="0"/>
          </a:p>
          <a:p>
            <a:r>
              <a:rPr lang="en-US" altLang="zh-CN" dirty="0"/>
              <a:t>2d transition points. </a:t>
            </a:r>
            <a:r>
              <a:rPr lang="en-US" altLang="zh-CN" dirty="0" err="1">
                <a:solidFill>
                  <a:srgbClr val="FF0000"/>
                </a:solidFill>
              </a:rPr>
              <a:t>Symmetrization</a:t>
            </a:r>
            <a:r>
              <a:rPr lang="en-US" altLang="zh-CN" dirty="0"/>
              <a:t> around y=-x+1.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AA606C2-1EE0-DC96-B62A-3F84DFEFBF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3144" y="2206623"/>
            <a:ext cx="9386817" cy="4643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486381"/>
      </p:ext>
    </p:extLst>
  </p:cSld>
  <p:clrMapOvr>
    <a:masterClrMapping/>
  </p:clrMapOvr>
  <p:transition spd="slow" advTm="11299"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196427-81CE-FDEC-E511-54B186DDC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Lessons we can get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FD63576-797D-68A1-0032-EB01FD1CCF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Robustness guarantee:</a:t>
            </a:r>
          </a:p>
          <a:p>
            <a:r>
              <a:rPr lang="en-US" altLang="zh-CN" b="1" dirty="0">
                <a:solidFill>
                  <a:srgbClr val="FF0000"/>
                </a:solidFill>
              </a:rPr>
              <a:t>Diffusion-uniform &gt; diffusion-absorb (Bert) &gt; Autoregressive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Uniform </a:t>
            </a:r>
            <a:r>
              <a:rPr lang="en-US" altLang="zh-CN" dirty="0">
                <a:solidFill>
                  <a:srgbClr val="FF0000"/>
                </a:solidFill>
              </a:rPr>
              <a:t>is same as absorb when V goes to infinity.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1903533-EE65-6744-5125-46865E3C2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1504" y="2511656"/>
            <a:ext cx="8182311" cy="3089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751086"/>
      </p:ext>
    </p:extLst>
  </p:cSld>
  <p:clrMapOvr>
    <a:masterClrMapping/>
  </p:clrMapOvr>
  <p:transition spd="slow" advTm="11299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815549" cy="6478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502498"/>
      </p:ext>
    </p:extLst>
  </p:cSld>
  <p:clrMapOvr>
    <a:masterClrMapping/>
  </p:clrMapOvr>
  <p:transition spd="slow" advTm="11299"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72C890-6B6A-35C9-7C17-FDF645661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Proof Sketch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5CD90F4-7889-A6B0-40E3-83DD011E43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CA9C0D0-C685-9B2E-5551-8576A08847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212056"/>
            <a:ext cx="10405904" cy="5398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5226238"/>
      </p:ext>
    </p:extLst>
  </p:cSld>
  <p:clrMapOvr>
    <a:masterClrMapping/>
  </p:clrMapOvr>
  <p:transition spd="slow" advTm="11299"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757D1B-86FE-3571-61B4-4F8E356C1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Upper bound of certified lower bound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03FF0F5-7361-79A0-99CD-E3DA8BEC4E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This is why I like data-dependent bound!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Certified approaches have Bayesian error limitation!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667C7FD-196E-276E-876F-E21ED49777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5480" y="1916832"/>
            <a:ext cx="2867025" cy="65722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4789676-5F12-8079-FE85-ABC0771F93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0988" y="2554932"/>
            <a:ext cx="5924550" cy="75247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C4C319A-9295-1424-CE9E-8B55F1E32F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0800" y="3440757"/>
            <a:ext cx="12192000" cy="1738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654360"/>
      </p:ext>
    </p:extLst>
  </p:cSld>
  <p:clrMapOvr>
    <a:masterClrMapping/>
  </p:clrMapOvr>
  <p:transition spd="slow" advTm="11299"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9C883BA-6BE6-7F97-3229-61EA678D7A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More experimental results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3727F2A-8B05-8BFA-7AE7-9DA332A9EB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On lengthy dataset (Bayesian bound would dominate, favor large beta)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On suffix setting:</a:t>
            </a:r>
          </a:p>
          <a:p>
            <a:pPr marL="0" indent="0">
              <a:buNone/>
            </a:pPr>
            <a:r>
              <a:rPr lang="en-US" altLang="zh-CN" dirty="0"/>
              <a:t>But may be over-smooth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755D816-F860-9E5D-24A5-AC9593BFAA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2988" y="4723921"/>
            <a:ext cx="6351032" cy="194687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766C84F-F00C-EA31-6E5F-65B68DE9CB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600" y="1922033"/>
            <a:ext cx="12192000" cy="2801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615918"/>
      </p:ext>
    </p:extLst>
  </p:cSld>
  <p:clrMapOvr>
    <a:masterClrMapping/>
  </p:clrMapOvr>
  <p:transition spd="slow" advTm="11299"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2EF86C-6F65-13FB-01FC-536FE8F6B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More applications</a:t>
            </a:r>
            <a:endParaRPr lang="zh-CN" altLang="en-US" dirty="0"/>
          </a:p>
        </p:txBody>
      </p:sp>
      <p:sp>
        <p:nvSpPr>
          <p:cNvPr id="9" name="内容占位符 8">
            <a:extLst>
              <a:ext uri="{FF2B5EF4-FFF2-40B4-BE49-F238E27FC236}">
                <a16:creationId xmlns:a16="http://schemas.microsoft.com/office/drawing/2014/main" id="{00AF1645-AFE4-F089-C5E2-7B949F7D1F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2156" y="2506662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/>
              <a:t>技术导向：有技术去解决问题 （</a:t>
            </a:r>
            <a:r>
              <a:rPr lang="en-US" altLang="zh-CN" dirty="0"/>
              <a:t>any distribution, any domain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zh-CN" altLang="en-US" dirty="0"/>
              <a:t>去</a:t>
            </a:r>
            <a:r>
              <a:rPr lang="en-US" altLang="zh-CN" dirty="0"/>
              <a:t>certify</a:t>
            </a:r>
            <a:r>
              <a:rPr lang="zh-CN" altLang="en-US" dirty="0"/>
              <a:t>无论怎么</a:t>
            </a:r>
            <a:r>
              <a:rPr lang="en-US" altLang="zh-CN" dirty="0"/>
              <a:t>SFT</a:t>
            </a:r>
            <a:r>
              <a:rPr lang="zh-CN" altLang="en-US" dirty="0"/>
              <a:t>，模型依然安全？</a:t>
            </a:r>
            <a:endParaRPr lang="en-US" altLang="zh-CN" dirty="0"/>
          </a:p>
          <a:p>
            <a:r>
              <a:rPr lang="zh-CN" altLang="en-US" dirty="0"/>
              <a:t>去</a:t>
            </a:r>
            <a:r>
              <a:rPr lang="en-US" altLang="zh-CN" dirty="0"/>
              <a:t>certify</a:t>
            </a:r>
            <a:r>
              <a:rPr lang="zh-CN" altLang="en-US" dirty="0"/>
              <a:t>无论怎么</a:t>
            </a:r>
            <a:r>
              <a:rPr lang="en-US" altLang="zh-CN" dirty="0"/>
              <a:t>SFT</a:t>
            </a:r>
            <a:r>
              <a:rPr lang="zh-CN" altLang="en-US" dirty="0"/>
              <a:t>，模型都不会忘掉某个概念（隐私信息？）</a:t>
            </a:r>
            <a:endParaRPr lang="en-US" altLang="zh-CN" dirty="0"/>
          </a:p>
          <a:p>
            <a:r>
              <a:rPr lang="zh-CN" altLang="en-US" dirty="0"/>
              <a:t>去</a:t>
            </a:r>
            <a:r>
              <a:rPr lang="en-US" altLang="zh-CN" dirty="0"/>
              <a:t>certify</a:t>
            </a:r>
            <a:r>
              <a:rPr lang="zh-CN" altLang="en-US" dirty="0"/>
              <a:t>无论怎么</a:t>
            </a:r>
            <a:r>
              <a:rPr lang="en-US" altLang="zh-CN" dirty="0"/>
              <a:t>SFT</a:t>
            </a:r>
            <a:r>
              <a:rPr lang="zh-CN" altLang="en-US" dirty="0"/>
              <a:t>，模型都会把某个能力忘了？</a:t>
            </a:r>
            <a:endParaRPr lang="en-US" altLang="zh-CN" dirty="0"/>
          </a:p>
          <a:p>
            <a:r>
              <a:rPr lang="zh-CN" altLang="en-US" b="1" dirty="0">
                <a:solidFill>
                  <a:srgbClr val="FF0000"/>
                </a:solidFill>
              </a:rPr>
              <a:t>证明现在基于噪音的（以及文本上的）版权保护技术是无效的？</a:t>
            </a:r>
            <a:endParaRPr lang="en-US" altLang="zh-CN" b="1" dirty="0">
              <a:solidFill>
                <a:srgbClr val="FF0000"/>
              </a:solidFill>
            </a:endParaRPr>
          </a:p>
          <a:p>
            <a:r>
              <a:rPr lang="en-US" altLang="zh-CN" dirty="0"/>
              <a:t>Certify</a:t>
            </a:r>
            <a:r>
              <a:rPr lang="zh-CN" altLang="en-US" dirty="0"/>
              <a:t>参数受到扰动之后，仍然鲁棒？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r>
              <a:rPr lang="zh-CN" altLang="en-US" dirty="0"/>
              <a:t>不需要取期望（</a:t>
            </a:r>
            <a:r>
              <a:rPr lang="en-US" altLang="zh-CN" dirty="0"/>
              <a:t>Bernoulli</a:t>
            </a:r>
            <a:r>
              <a:rPr lang="zh-CN" altLang="en-US" dirty="0"/>
              <a:t>的期望实际上就是概率），相当于直接</a:t>
            </a:r>
            <a:r>
              <a:rPr lang="en-US" altLang="zh-CN" dirty="0"/>
              <a:t>certify</a:t>
            </a:r>
            <a:r>
              <a:rPr lang="zh-CN" altLang="en-US" dirty="0"/>
              <a:t>了出问题</a:t>
            </a:r>
            <a:r>
              <a:rPr lang="en-US" altLang="zh-CN" dirty="0"/>
              <a:t>/</a:t>
            </a:r>
            <a:r>
              <a:rPr lang="zh-CN" altLang="en-US" dirty="0"/>
              <a:t>不出问题的概率</a:t>
            </a:r>
            <a:endParaRPr lang="en-US" altLang="zh-CN" dirty="0"/>
          </a:p>
        </p:txBody>
      </p:sp>
      <p:pic>
        <p:nvPicPr>
          <p:cNvPr id="10" name="内容占位符 4">
            <a:extLst>
              <a:ext uri="{FF2B5EF4-FFF2-40B4-BE49-F238E27FC236}">
                <a16:creationId xmlns:a16="http://schemas.microsoft.com/office/drawing/2014/main" id="{016F4E43-EDD9-66F8-3EC6-CCC64659BA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641" y="1333661"/>
            <a:ext cx="2714625" cy="10668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ECDE1370-6C58-D929-C2D2-79C15B8031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3519" y="1050844"/>
            <a:ext cx="5654237" cy="1372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169812"/>
      </p:ext>
    </p:extLst>
  </p:cSld>
  <p:clrMapOvr>
    <a:masterClrMapping/>
  </p:clrMapOvr>
  <p:transition spd="slow" advTm="11299"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6B3FAC-1B83-F21B-536B-6D0D38D8CF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副标题 3">
            <a:extLst>
              <a:ext uri="{FF2B5EF4-FFF2-40B4-BE49-F238E27FC236}">
                <a16:creationId xmlns:a16="http://schemas.microsoft.com/office/drawing/2014/main" id="{16C82C7A-ED02-D030-F1C9-FF32900B24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4653135"/>
            <a:ext cx="12192000" cy="2204865"/>
          </a:xfrm>
        </p:spPr>
        <p:txBody>
          <a:bodyPr/>
          <a:lstStyle/>
          <a:p>
            <a:pPr algn="ctr"/>
            <a:r>
              <a:rPr lang="en-US" altLang="zh-CN" sz="2400" dirty="0">
                <a:latin typeface="Gill Sans MT" panose="020B0502020104020203" pitchFamily="34" charset="0"/>
                <a:cs typeface="Times New Roman" panose="02020603050405020304" pitchFamily="18" charset="0"/>
              </a:rPr>
              <a:t>If</a:t>
            </a:r>
            <a:r>
              <a:rPr lang="zh-CN" altLang="en-US" sz="2400" dirty="0">
                <a:latin typeface="Gill Sans MT" panose="020B0502020104020203" pitchFamily="34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Gill Sans MT" panose="020B0502020104020203" pitchFamily="34" charset="0"/>
                <a:cs typeface="Times New Roman" panose="02020603050405020304" pitchFamily="18" charset="0"/>
              </a:rPr>
              <a:t>you</a:t>
            </a:r>
            <a:r>
              <a:rPr lang="zh-CN" altLang="en-US" sz="2400" dirty="0">
                <a:latin typeface="Gill Sans MT" panose="020B0502020104020203" pitchFamily="34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Gill Sans MT" panose="020B0502020104020203" pitchFamily="34" charset="0"/>
                <a:cs typeface="Times New Roman" panose="02020603050405020304" pitchFamily="18" charset="0"/>
              </a:rPr>
              <a:t>have</a:t>
            </a:r>
            <a:r>
              <a:rPr lang="zh-CN" altLang="en-US" sz="2400" dirty="0">
                <a:latin typeface="Gill Sans MT" panose="020B0502020104020203" pitchFamily="34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Gill Sans MT" panose="020B0502020104020203" pitchFamily="34" charset="0"/>
                <a:cs typeface="Times New Roman" panose="02020603050405020304" pitchFamily="18" charset="0"/>
              </a:rPr>
              <a:t>any</a:t>
            </a:r>
            <a:r>
              <a:rPr lang="zh-CN" altLang="en-US" sz="2400" dirty="0">
                <a:latin typeface="Gill Sans MT" panose="020B0502020104020203" pitchFamily="34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Gill Sans MT" panose="020B0502020104020203" pitchFamily="34" charset="0"/>
                <a:cs typeface="Times New Roman" panose="02020603050405020304" pitchFamily="18" charset="0"/>
              </a:rPr>
              <a:t>question,</a:t>
            </a:r>
            <a:r>
              <a:rPr lang="zh-CN" altLang="en-US" sz="2400" dirty="0">
                <a:latin typeface="Gill Sans MT" panose="020B0502020104020203" pitchFamily="34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Gill Sans MT" panose="020B0502020104020203" pitchFamily="34" charset="0"/>
                <a:cs typeface="Times New Roman" panose="02020603050405020304" pitchFamily="18" charset="0"/>
              </a:rPr>
              <a:t>please</a:t>
            </a:r>
            <a:r>
              <a:rPr lang="zh-CN" altLang="en-US" sz="2400" dirty="0">
                <a:latin typeface="Gill Sans MT" panose="020B0502020104020203" pitchFamily="34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Gill Sans MT" panose="020B0502020104020203" pitchFamily="34" charset="0"/>
                <a:cs typeface="Times New Roman" panose="02020603050405020304" pitchFamily="18" charset="0"/>
              </a:rPr>
              <a:t>contact</a:t>
            </a:r>
            <a:r>
              <a:rPr lang="zh-CN" altLang="en-US" sz="2400" dirty="0">
                <a:latin typeface="Gill Sans MT" panose="020B0502020104020203" pitchFamily="34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Gill Sans MT" panose="020B0502020104020203" pitchFamily="34" charset="0"/>
                <a:cs typeface="Times New Roman" panose="02020603050405020304" pitchFamily="18" charset="0"/>
              </a:rPr>
              <a:t>huanran.chen@outlook.com</a:t>
            </a:r>
          </a:p>
          <a:p>
            <a:pPr algn="ctr"/>
            <a:endParaRPr lang="en" altLang="zh-CN" sz="2400" dirty="0">
              <a:latin typeface="Gill Sans MT" panose="020B0502020104020203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DFE325B7-22E1-E6A1-ACC5-C605294D59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11624" y="1828800"/>
            <a:ext cx="6411416" cy="2209800"/>
          </a:xfrm>
        </p:spPr>
        <p:txBody>
          <a:bodyPr/>
          <a:lstStyle/>
          <a:p>
            <a:pPr algn="ctr"/>
            <a:r>
              <a:rPr lang="en-US" altLang="zh-CN" sz="4800" dirty="0">
                <a:latin typeface="Gill Sans MT" panose="020B0502020104020203" pitchFamily="34" charset="0"/>
                <a:ea typeface="华文楷体" panose="02010600040101010101" pitchFamily="2" charset="-122"/>
              </a:rPr>
              <a:t>Q&amp;A</a:t>
            </a:r>
            <a:endParaRPr lang="zh-CN" altLang="en-US" sz="6000" dirty="0">
              <a:latin typeface="Gill Sans MT" panose="020B0502020104020203" pitchFamily="34" charset="0"/>
              <a:ea typeface="华文楷体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24876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100"/>
    </mc:Choice>
    <mc:Fallback xmlns="">
      <p:transition advTm="31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What is worst-case robustness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887" y="1392997"/>
            <a:ext cx="12010113" cy="5216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140410"/>
      </p:ext>
    </p:extLst>
  </p:cSld>
  <p:clrMapOvr>
    <a:masterClrMapping/>
  </p:clrMapOvr>
  <p:transition spd="slow" advTm="11299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What is worst-case robustness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l="11811" r="10423"/>
          <a:stretch/>
        </p:blipFill>
        <p:spPr>
          <a:xfrm>
            <a:off x="277569" y="1343589"/>
            <a:ext cx="11420061" cy="5862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678246"/>
      </p:ext>
    </p:extLst>
  </p:cSld>
  <p:clrMapOvr>
    <a:masterClrMapping/>
  </p:clrMapOvr>
  <p:transition spd="slow" advTm="11299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626DE9-227C-96F8-AD79-BA0522E33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What is worst-case robustness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E5A12A3-B43E-694B-76BD-8AE7D86A91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4">
            <a:extLst>
              <a:ext uri="{FF2B5EF4-FFF2-40B4-BE49-F238E27FC236}">
                <a16:creationId xmlns:a16="http://schemas.microsoft.com/office/drawing/2014/main" id="{2B9BB60C-F219-0DCB-7143-FFC4FF7C5A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800" y="1114426"/>
            <a:ext cx="10165658" cy="595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00544"/>
      </p:ext>
    </p:extLst>
  </p:cSld>
  <p:clrMapOvr>
    <a:masterClrMapping/>
  </p:clrMapOvr>
  <p:transition spd="slow" advTm="11299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2893CB3-5CD1-A749-F8A3-0D536589F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What is worst-case robustness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E585DE72-B460-7E72-A0D4-33247F498D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80132"/>
            <a:ext cx="5931205" cy="3911801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9D9964C-1573-201F-5C5B-77BD0529D0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3884" y="2225456"/>
            <a:ext cx="6534486" cy="4267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2669"/>
      </p:ext>
    </p:extLst>
  </p:cSld>
  <p:clrMapOvr>
    <a:masterClrMapping/>
  </p:clrMapOvr>
  <p:transition spd="slow" advTm="11299">
    <p:fade/>
  </p:transition>
</p:sld>
</file>

<file path=ppt/theme/theme1.xml><?xml version="1.0" encoding="utf-8"?>
<a:theme xmlns:a="http://schemas.openxmlformats.org/drawingml/2006/main" name="主题1">
  <a:themeElements>
    <a:clrScheme name="李晨博士学位论文答辩 12">
      <a:dk1>
        <a:srgbClr val="000000"/>
      </a:dk1>
      <a:lt1>
        <a:srgbClr val="FFFFFF"/>
      </a:lt1>
      <a:dk2>
        <a:srgbClr val="000000"/>
      </a:dk2>
      <a:lt2>
        <a:srgbClr val="00007D"/>
      </a:lt2>
      <a:accent1>
        <a:srgbClr val="9999FF"/>
      </a:accent1>
      <a:accent2>
        <a:srgbClr val="9999CC"/>
      </a:accent2>
      <a:accent3>
        <a:srgbClr val="FFFFFF"/>
      </a:accent3>
      <a:accent4>
        <a:srgbClr val="000000"/>
      </a:accent4>
      <a:accent5>
        <a:srgbClr val="CACAFF"/>
      </a:accent5>
      <a:accent6>
        <a:srgbClr val="8A8AB9"/>
      </a:accent6>
      <a:hlink>
        <a:srgbClr val="666699"/>
      </a:hlink>
      <a:folHlink>
        <a:srgbClr val="CCCCE6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1">
          <a:gsLst>
            <a:gs pos="0">
              <a:srgbClr val="FF0000">
                <a:alpha val="88000"/>
              </a:srgbClr>
            </a:gs>
            <a:gs pos="100000">
              <a:srgbClr val="FFBEBE"/>
            </a:gs>
          </a:gsLst>
          <a:lin ang="0" scaled="1"/>
        </a:gradFill>
        <a:ln w="0" cap="flat" cmpd="sng" algn="ctr">
          <a:solidFill>
            <a:schemeClr val="bg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rgbClr val="808080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Script MT Bold" pitchFamily="66" charset="0"/>
            <a:ea typeface="黑体" pitchFamily="49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1">
          <a:gsLst>
            <a:gs pos="0">
              <a:srgbClr val="FF0000">
                <a:alpha val="88000"/>
              </a:srgbClr>
            </a:gs>
            <a:gs pos="100000">
              <a:srgbClr val="FFBEBE"/>
            </a:gs>
          </a:gsLst>
          <a:lin ang="0" scaled="1"/>
        </a:gradFill>
        <a:ln w="0" cap="flat" cmpd="sng" algn="ctr">
          <a:solidFill>
            <a:schemeClr val="bg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rgbClr val="808080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Script MT Bold" pitchFamily="66" charset="0"/>
            <a:ea typeface="黑体" pitchFamily="49" charset="-122"/>
          </a:defRPr>
        </a:defPPr>
      </a:lstStyle>
    </a:lnDef>
  </a:objectDefaults>
  <a:extraClrSchemeLst>
    <a:extraClrScheme>
      <a:clrScheme name="李晨博士学位论文答辩 1">
        <a:dk1>
          <a:srgbClr val="0066FF"/>
        </a:dk1>
        <a:lt1>
          <a:srgbClr val="FFFFFF"/>
        </a:lt1>
        <a:dk2>
          <a:srgbClr val="000066"/>
        </a:dk2>
        <a:lt2>
          <a:srgbClr val="FFFFFF"/>
        </a:lt2>
        <a:accent1>
          <a:srgbClr val="6699FF"/>
        </a:accent1>
        <a:accent2>
          <a:srgbClr val="3333FF"/>
        </a:accent2>
        <a:accent3>
          <a:srgbClr val="AAAAB8"/>
        </a:accent3>
        <a:accent4>
          <a:srgbClr val="DADADA"/>
        </a:accent4>
        <a:accent5>
          <a:srgbClr val="B8CAFF"/>
        </a:accent5>
        <a:accent6>
          <a:srgbClr val="2D2DE7"/>
        </a:accent6>
        <a:hlink>
          <a:srgbClr val="FFCC00"/>
        </a:hlink>
        <a:folHlink>
          <a:srgbClr val="00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李晨博士学位论文答辩 2">
        <a:dk1>
          <a:srgbClr val="009999"/>
        </a:dk1>
        <a:lt1>
          <a:srgbClr val="FFFFFF"/>
        </a:lt1>
        <a:dk2>
          <a:srgbClr val="334B49"/>
        </a:dk2>
        <a:lt2>
          <a:srgbClr val="FFFFFF"/>
        </a:lt2>
        <a:accent1>
          <a:srgbClr val="33CCCC"/>
        </a:accent1>
        <a:accent2>
          <a:srgbClr val="008080"/>
        </a:accent2>
        <a:accent3>
          <a:srgbClr val="ADB1B1"/>
        </a:accent3>
        <a:accent4>
          <a:srgbClr val="DADADA"/>
        </a:accent4>
        <a:accent5>
          <a:srgbClr val="ADE2E2"/>
        </a:accent5>
        <a:accent6>
          <a:srgbClr val="007373"/>
        </a:accent6>
        <a:hlink>
          <a:srgbClr val="FFCC00"/>
        </a:hlink>
        <a:folHlink>
          <a:srgbClr val="0066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李晨博士学位论文答辩 3">
        <a:dk1>
          <a:srgbClr val="006699"/>
        </a:dk1>
        <a:lt1>
          <a:srgbClr val="FFFFFF"/>
        </a:lt1>
        <a:dk2>
          <a:srgbClr val="333399"/>
        </a:dk2>
        <a:lt2>
          <a:srgbClr val="FFFFFF"/>
        </a:lt2>
        <a:accent1>
          <a:srgbClr val="0099CC"/>
        </a:accent1>
        <a:accent2>
          <a:srgbClr val="0386AF"/>
        </a:accent2>
        <a:accent3>
          <a:srgbClr val="ADADCA"/>
        </a:accent3>
        <a:accent4>
          <a:srgbClr val="DADADA"/>
        </a:accent4>
        <a:accent5>
          <a:srgbClr val="AACAE2"/>
        </a:accent5>
        <a:accent6>
          <a:srgbClr val="02799E"/>
        </a:accent6>
        <a:hlink>
          <a:srgbClr val="FFCC00"/>
        </a:hlink>
        <a:folHlink>
          <a:srgbClr val="66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李晨博士学位论文答辩 4">
        <a:dk1>
          <a:srgbClr val="008080"/>
        </a:dk1>
        <a:lt1>
          <a:srgbClr val="FFFFFF"/>
        </a:lt1>
        <a:dk2>
          <a:srgbClr val="2F978D"/>
        </a:dk2>
        <a:lt2>
          <a:srgbClr val="FFFFFF"/>
        </a:lt2>
        <a:accent1>
          <a:srgbClr val="0099FF"/>
        </a:accent1>
        <a:accent2>
          <a:srgbClr val="009999"/>
        </a:accent2>
        <a:accent3>
          <a:srgbClr val="ADC9C5"/>
        </a:accent3>
        <a:accent4>
          <a:srgbClr val="DADADA"/>
        </a:accent4>
        <a:accent5>
          <a:srgbClr val="AACAFF"/>
        </a:accent5>
        <a:accent6>
          <a:srgbClr val="008A8A"/>
        </a:accent6>
        <a:hlink>
          <a:srgbClr val="FFFFCC"/>
        </a:hlink>
        <a:folHlink>
          <a:srgbClr val="70CAC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李晨博士学位论文答辩 5">
        <a:dk1>
          <a:srgbClr val="822504"/>
        </a:dk1>
        <a:lt1>
          <a:srgbClr val="FFFFFF"/>
        </a:lt1>
        <a:dk2>
          <a:srgbClr val="330000"/>
        </a:dk2>
        <a:lt2>
          <a:srgbClr val="FFFFFF"/>
        </a:lt2>
        <a:accent1>
          <a:srgbClr val="FF9900"/>
        </a:accent1>
        <a:accent2>
          <a:srgbClr val="9E2A06"/>
        </a:accent2>
        <a:accent3>
          <a:srgbClr val="ADAAAA"/>
        </a:accent3>
        <a:accent4>
          <a:srgbClr val="DADADA"/>
        </a:accent4>
        <a:accent5>
          <a:srgbClr val="FFCAAA"/>
        </a:accent5>
        <a:accent6>
          <a:srgbClr val="8F2505"/>
        </a:accent6>
        <a:hlink>
          <a:srgbClr val="FF3300"/>
        </a:hlink>
        <a:folHlink>
          <a:srgbClr val="7C070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李晨博士学位论文答辩 6">
        <a:dk1>
          <a:srgbClr val="336600"/>
        </a:dk1>
        <a:lt1>
          <a:srgbClr val="FFFFFF"/>
        </a:lt1>
        <a:dk2>
          <a:srgbClr val="4A7911"/>
        </a:dk2>
        <a:lt2>
          <a:srgbClr val="FFFFFF"/>
        </a:lt2>
        <a:accent1>
          <a:srgbClr val="666633"/>
        </a:accent1>
        <a:accent2>
          <a:srgbClr val="669900"/>
        </a:accent2>
        <a:accent3>
          <a:srgbClr val="B1BEAA"/>
        </a:accent3>
        <a:accent4>
          <a:srgbClr val="DADADA"/>
        </a:accent4>
        <a:accent5>
          <a:srgbClr val="B8B8AD"/>
        </a:accent5>
        <a:accent6>
          <a:srgbClr val="5C8A00"/>
        </a:accent6>
        <a:hlink>
          <a:srgbClr val="FFCC00"/>
        </a:hlink>
        <a:folHlink>
          <a:srgbClr val="99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李晨博士学位论文答辩 7">
        <a:dk1>
          <a:srgbClr val="000000"/>
        </a:dk1>
        <a:lt1>
          <a:srgbClr val="FFFFFF"/>
        </a:lt1>
        <a:dk2>
          <a:srgbClr val="000000"/>
        </a:dk2>
        <a:lt2>
          <a:srgbClr val="CC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6633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李晨博士学位论文答辩 8">
        <a:dk1>
          <a:srgbClr val="003300"/>
        </a:dk1>
        <a:lt1>
          <a:srgbClr val="FFFFFF"/>
        </a:lt1>
        <a:dk2>
          <a:srgbClr val="000000"/>
        </a:dk2>
        <a:lt2>
          <a:srgbClr val="336600"/>
        </a:lt2>
        <a:accent1>
          <a:srgbClr val="CCCC00"/>
        </a:accent1>
        <a:accent2>
          <a:srgbClr val="669900"/>
        </a:accent2>
        <a:accent3>
          <a:srgbClr val="FFFFFF"/>
        </a:accent3>
        <a:accent4>
          <a:srgbClr val="002A00"/>
        </a:accent4>
        <a:accent5>
          <a:srgbClr val="E2E2AA"/>
        </a:accent5>
        <a:accent6>
          <a:srgbClr val="5C8A00"/>
        </a:accent6>
        <a:hlink>
          <a:srgbClr val="333300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李晨博士学位论文答辩 9">
        <a:dk1>
          <a:srgbClr val="000000"/>
        </a:dk1>
        <a:lt1>
          <a:srgbClr val="FFFFFF"/>
        </a:lt1>
        <a:dk2>
          <a:srgbClr val="000000"/>
        </a:dk2>
        <a:lt2>
          <a:srgbClr val="440044"/>
        </a:lt2>
        <a:accent1>
          <a:srgbClr val="FFCCCC"/>
        </a:accent1>
        <a:accent2>
          <a:srgbClr val="790571"/>
        </a:accent2>
        <a:accent3>
          <a:srgbClr val="FFFFFF"/>
        </a:accent3>
        <a:accent4>
          <a:srgbClr val="000000"/>
        </a:accent4>
        <a:accent5>
          <a:srgbClr val="FFE2E2"/>
        </a:accent5>
        <a:accent6>
          <a:srgbClr val="6D0466"/>
        </a:accent6>
        <a:hlink>
          <a:srgbClr val="993366"/>
        </a:hlink>
        <a:folHlink>
          <a:srgbClr val="9F839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李晨博士学位论文答辩 10">
        <a:dk1>
          <a:srgbClr val="000000"/>
        </a:dk1>
        <a:lt1>
          <a:srgbClr val="FFFFFF"/>
        </a:lt1>
        <a:dk2>
          <a:srgbClr val="000000"/>
        </a:dk2>
        <a:lt2>
          <a:srgbClr val="FF9900"/>
        </a:lt2>
        <a:accent1>
          <a:srgbClr val="FFCC99"/>
        </a:accent1>
        <a:accent2>
          <a:srgbClr val="FBA313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E39310"/>
        </a:accent6>
        <a:hlink>
          <a:srgbClr val="CC3300"/>
        </a:hlink>
        <a:folHlink>
          <a:srgbClr val="FCC66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李晨博士学位论文答辩 11">
        <a:dk1>
          <a:srgbClr val="000000"/>
        </a:dk1>
        <a:lt1>
          <a:srgbClr val="FFFFFF"/>
        </a:lt1>
        <a:dk2>
          <a:srgbClr val="000000"/>
        </a:dk2>
        <a:lt2>
          <a:srgbClr val="779F92"/>
        </a:lt2>
        <a:accent1>
          <a:srgbClr val="33CCCC"/>
        </a:accent1>
        <a:accent2>
          <a:srgbClr val="9DC2D7"/>
        </a:accent2>
        <a:accent3>
          <a:srgbClr val="FFFFFF"/>
        </a:accent3>
        <a:accent4>
          <a:srgbClr val="000000"/>
        </a:accent4>
        <a:accent5>
          <a:srgbClr val="ADE2E2"/>
        </a:accent5>
        <a:accent6>
          <a:srgbClr val="8EB0C3"/>
        </a:accent6>
        <a:hlink>
          <a:srgbClr val="006666"/>
        </a:hlink>
        <a:folHlink>
          <a:srgbClr val="CC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李晨博士学位论文答辩 12">
        <a:dk1>
          <a:srgbClr val="000000"/>
        </a:dk1>
        <a:lt1>
          <a:srgbClr val="FFFFFF"/>
        </a:lt1>
        <a:dk2>
          <a:srgbClr val="000000"/>
        </a:dk2>
        <a:lt2>
          <a:srgbClr val="00007D"/>
        </a:lt2>
        <a:accent1>
          <a:srgbClr val="9999FF"/>
        </a:accent1>
        <a:accent2>
          <a:srgbClr val="9999CC"/>
        </a:accent2>
        <a:accent3>
          <a:srgbClr val="FFFFFF"/>
        </a:accent3>
        <a:accent4>
          <a:srgbClr val="000000"/>
        </a:accent4>
        <a:accent5>
          <a:srgbClr val="CACAFF"/>
        </a:accent5>
        <a:accent6>
          <a:srgbClr val="8A8AB9"/>
        </a:accent6>
        <a:hlink>
          <a:srgbClr val="666699"/>
        </a:hlink>
        <a:folHlink>
          <a:srgbClr val="CCCCE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660</TotalTime>
  <Words>1065</Words>
  <Application>Microsoft Office PowerPoint</Application>
  <PresentationFormat>宽屏</PresentationFormat>
  <Paragraphs>222</Paragraphs>
  <Slides>54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54</vt:i4>
      </vt:variant>
    </vt:vector>
  </HeadingPairs>
  <TitlesOfParts>
    <vt:vector size="65" baseType="lpstr">
      <vt:lpstr>-apple-system</vt:lpstr>
      <vt:lpstr>等线</vt:lpstr>
      <vt:lpstr>宋体</vt:lpstr>
      <vt:lpstr>Arial</vt:lpstr>
      <vt:lpstr>Arial Black</vt:lpstr>
      <vt:lpstr>Calibri</vt:lpstr>
      <vt:lpstr>Cambria Math</vt:lpstr>
      <vt:lpstr>Gill Sans MT</vt:lpstr>
      <vt:lpstr>Times New Roman</vt:lpstr>
      <vt:lpstr>Wingdings</vt:lpstr>
      <vt:lpstr>主题1</vt:lpstr>
      <vt:lpstr>Towards the Worst-case Robustness of Large Language Models</vt:lpstr>
      <vt:lpstr>Table of content</vt:lpstr>
      <vt:lpstr>What is worst-case robustness</vt:lpstr>
      <vt:lpstr>What is worst-case robustness</vt:lpstr>
      <vt:lpstr>PowerPoint 演示文稿</vt:lpstr>
      <vt:lpstr>What is worst-case robustness</vt:lpstr>
      <vt:lpstr>What is worst-case robustness</vt:lpstr>
      <vt:lpstr>What is worst-case robustness</vt:lpstr>
      <vt:lpstr>What is worst-case robustness</vt:lpstr>
      <vt:lpstr>What is worst-case robustness</vt:lpstr>
      <vt:lpstr>What is worst-case robustness</vt:lpstr>
      <vt:lpstr>What is worst-case robustness</vt:lpstr>
      <vt:lpstr>What is worst-case robustness</vt:lpstr>
      <vt:lpstr>What is worst-case robustness</vt:lpstr>
      <vt:lpstr>What is not worst-case robustness</vt:lpstr>
      <vt:lpstr>What is not worst-case robustness</vt:lpstr>
      <vt:lpstr>What is not worst-case robustness</vt:lpstr>
      <vt:lpstr>Worst-case robustness v.s. avg-case robustness</vt:lpstr>
      <vt:lpstr>All failed!</vt:lpstr>
      <vt:lpstr>Worst-case vulnerability is inevitable</vt:lpstr>
      <vt:lpstr>Worst-case vulnerability v.s. success of deep learning</vt:lpstr>
      <vt:lpstr>Adversarial defense is hard</vt:lpstr>
      <vt:lpstr>Certified robustness</vt:lpstr>
      <vt:lpstr>Convex relaxation</vt:lpstr>
      <vt:lpstr>Bound propagation</vt:lpstr>
      <vt:lpstr>One-point certificate: smoothing</vt:lpstr>
      <vt:lpstr>Randomized smoothing on any distribution</vt:lpstr>
      <vt:lpstr>Functional optimization</vt:lpstr>
      <vt:lpstr>Randomized smoothing by knapsack solver</vt:lpstr>
      <vt:lpstr>Randomized smoothing by knapsack solver</vt:lpstr>
      <vt:lpstr>0-1 knapsack solver</vt:lpstr>
      <vt:lpstr>How to select p(z|x)? Can refer to diffusion LM</vt:lpstr>
      <vt:lpstr>How to select p(z|x)? Can refer to diffusion LM</vt:lpstr>
      <vt:lpstr>PowerPoint 演示文稿</vt:lpstr>
      <vt:lpstr>Diffusion process</vt:lpstr>
      <vt:lpstr>Principle of DiffTextPure</vt:lpstr>
      <vt:lpstr>Interpretation: Increase the likelihood</vt:lpstr>
      <vt:lpstr>Reducing time complexity</vt:lpstr>
      <vt:lpstr>Absorbing kernel</vt:lpstr>
      <vt:lpstr>Absorbing kernel</vt:lpstr>
      <vt:lpstr>Absorbing kernel</vt:lpstr>
      <vt:lpstr>Uniform kernel</vt:lpstr>
      <vt:lpstr>Uniform kernel</vt:lpstr>
      <vt:lpstr>Uniform kernel</vt:lpstr>
      <vt:lpstr>Reduction lemma &amp; uniform kernel</vt:lpstr>
      <vt:lpstr>Corresponding Code</vt:lpstr>
      <vt:lpstr>Greedy algorithm of fractal knapsack</vt:lpstr>
      <vt:lpstr>Geometry of uniform kernel</vt:lpstr>
      <vt:lpstr>Lessons we can get</vt:lpstr>
      <vt:lpstr>Proof Sketch</vt:lpstr>
      <vt:lpstr>Upper bound of certified lower bound</vt:lpstr>
      <vt:lpstr>More experimental results</vt:lpstr>
      <vt:lpstr>More applications</vt:lpstr>
      <vt:lpstr>Q&amp;A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Chen Huanran</dc:creator>
  <cp:lastModifiedBy>Chen Huanran</cp:lastModifiedBy>
  <cp:revision>62</cp:revision>
  <dcterms:created xsi:type="dcterms:W3CDTF">2024-10-30T07:11:13Z</dcterms:created>
  <dcterms:modified xsi:type="dcterms:W3CDTF">2025-03-29T12:39:27Z</dcterms:modified>
</cp:coreProperties>
</file>